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9" r:id="rId4"/>
  </p:sldMasterIdLst>
  <p:notesMasterIdLst>
    <p:notesMasterId r:id="rId25"/>
  </p:notesMasterIdLst>
  <p:handoutMasterIdLst>
    <p:handoutMasterId r:id="rId26"/>
  </p:handoutMasterIdLst>
  <p:sldIdLst>
    <p:sldId id="256" r:id="rId5"/>
    <p:sldId id="266" r:id="rId6"/>
    <p:sldId id="302" r:id="rId7"/>
    <p:sldId id="308" r:id="rId8"/>
    <p:sldId id="337" r:id="rId9"/>
    <p:sldId id="304" r:id="rId10"/>
    <p:sldId id="349" r:id="rId11"/>
    <p:sldId id="350" r:id="rId12"/>
    <p:sldId id="314" r:id="rId13"/>
    <p:sldId id="315" r:id="rId14"/>
    <p:sldId id="351" r:id="rId15"/>
    <p:sldId id="293" r:id="rId16"/>
    <p:sldId id="283" r:id="rId17"/>
    <p:sldId id="264" r:id="rId18"/>
    <p:sldId id="289" r:id="rId19"/>
    <p:sldId id="287" r:id="rId20"/>
    <p:sldId id="268" r:id="rId21"/>
    <p:sldId id="296" r:id="rId22"/>
    <p:sldId id="285" r:id="rId23"/>
    <p:sldId id="29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465359"/>
    <a:srgbClr val="969FA7"/>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5A8A9C-851E-4165-AF99-4DA0040BF77A}" v="179" dt="2024-06-23T13:36:45.796"/>
  </p1510:revLst>
</p1510:revInfo>
</file>

<file path=ppt/tableStyles.xml><?xml version="1.0" encoding="utf-8"?>
<a:tblStyleLst xmlns:a="http://schemas.openxmlformats.org/drawingml/2006/main" def="{912C8C85-51F0-491E-9774-3900AFEF0F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1" autoAdjust="0"/>
    <p:restoredTop sz="83209" autoAdjust="0"/>
  </p:normalViewPr>
  <p:slideViewPr>
    <p:cSldViewPr snapToGrid="0" showGuides="1">
      <p:cViewPr>
        <p:scale>
          <a:sx n="104" d="100"/>
          <a:sy n="104" d="100"/>
        </p:scale>
        <p:origin x="270" y="666"/>
      </p:cViewPr>
      <p:guideLst/>
    </p:cSldViewPr>
  </p:slideViewPr>
  <p:outlineViewPr>
    <p:cViewPr>
      <p:scale>
        <a:sx n="33" d="100"/>
        <a:sy n="33" d="100"/>
      </p:scale>
      <p:origin x="0" y="-4982"/>
    </p:cViewPr>
  </p:outlineViewPr>
  <p:notesTextViewPr>
    <p:cViewPr>
      <p:scale>
        <a:sx n="90" d="100"/>
        <a:sy n="90" d="100"/>
      </p:scale>
      <p:origin x="0" y="0"/>
    </p:cViewPr>
  </p:notesTextViewPr>
  <p:sorterViewPr>
    <p:cViewPr varScale="1">
      <p:scale>
        <a:sx n="100" d="100"/>
        <a:sy n="100" d="100"/>
      </p:scale>
      <p:origin x="0" y="-1757"/>
    </p:cViewPr>
  </p:sorterViewPr>
  <p:notesViewPr>
    <p:cSldViewPr snapToGrid="0">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hett Dotson" userId="1a14307b-489b-4588-9787-93a68c51524b" providerId="ADAL" clId="{0F4976FC-0B86-4243-8416-178C7479FE12}"/>
    <pc:docChg chg="undo custSel addSld delSld modSld sldOrd">
      <pc:chgData name="Rhett Dotson" userId="1a14307b-489b-4588-9787-93a68c51524b" providerId="ADAL" clId="{0F4976FC-0B86-4243-8416-178C7479FE12}" dt="2024-05-26T13:20:57.056" v="6475" actId="20577"/>
      <pc:docMkLst>
        <pc:docMk/>
      </pc:docMkLst>
      <pc:sldChg chg="modSp mod">
        <pc:chgData name="Rhett Dotson" userId="1a14307b-489b-4588-9787-93a68c51524b" providerId="ADAL" clId="{0F4976FC-0B86-4243-8416-178C7479FE12}" dt="2024-05-26T13:20:57.056" v="6475" actId="20577"/>
        <pc:sldMkLst>
          <pc:docMk/>
          <pc:sldMk cId="3695820081" sldId="293"/>
        </pc:sldMkLst>
        <pc:spChg chg="mod">
          <ac:chgData name="Rhett Dotson" userId="1a14307b-489b-4588-9787-93a68c51524b" providerId="ADAL" clId="{0F4976FC-0B86-4243-8416-178C7479FE12}" dt="2024-05-26T13:20:57.056" v="6475" actId="20577"/>
          <ac:spMkLst>
            <pc:docMk/>
            <pc:sldMk cId="3695820081" sldId="293"/>
            <ac:spMk id="10" creationId="{C9475E86-FFB0-87BC-084C-C728916152B0}"/>
          </ac:spMkLst>
        </pc:spChg>
      </pc:sldChg>
      <pc:sldChg chg="modSp mod modAnim modNotesTx">
        <pc:chgData name="Rhett Dotson" userId="1a14307b-489b-4588-9787-93a68c51524b" providerId="ADAL" clId="{0F4976FC-0B86-4243-8416-178C7479FE12}" dt="2024-05-26T13:00:02.392" v="5322" actId="20577"/>
        <pc:sldMkLst>
          <pc:docMk/>
          <pc:sldMk cId="2601716563" sldId="302"/>
        </pc:sldMkLst>
        <pc:spChg chg="mod">
          <ac:chgData name="Rhett Dotson" userId="1a14307b-489b-4588-9787-93a68c51524b" providerId="ADAL" clId="{0F4976FC-0B86-4243-8416-178C7479FE12}" dt="2024-05-26T12:56:52.048" v="4717" actId="20577"/>
          <ac:spMkLst>
            <pc:docMk/>
            <pc:sldMk cId="2601716563" sldId="302"/>
            <ac:spMk id="4" creationId="{5AF06D57-BFDB-0D1F-1C0F-9092A930285A}"/>
          </ac:spMkLst>
        </pc:spChg>
        <pc:spChg chg="mod">
          <ac:chgData name="Rhett Dotson" userId="1a14307b-489b-4588-9787-93a68c51524b" providerId="ADAL" clId="{0F4976FC-0B86-4243-8416-178C7479FE12}" dt="2024-05-26T12:58:07.228" v="4723" actId="20577"/>
          <ac:spMkLst>
            <pc:docMk/>
            <pc:sldMk cId="2601716563" sldId="302"/>
            <ac:spMk id="8" creationId="{0778FF87-E798-C0B2-897B-889F7C9BF850}"/>
          </ac:spMkLst>
        </pc:spChg>
        <pc:picChg chg="mod">
          <ac:chgData name="Rhett Dotson" userId="1a14307b-489b-4588-9787-93a68c51524b" providerId="ADAL" clId="{0F4976FC-0B86-4243-8416-178C7479FE12}" dt="2024-05-25T20:58:54.915" v="0" actId="1076"/>
          <ac:picMkLst>
            <pc:docMk/>
            <pc:sldMk cId="2601716563" sldId="302"/>
            <ac:picMk id="10" creationId="{E1266321-0108-71AE-4BBA-BB901DF5EEAA}"/>
          </ac:picMkLst>
        </pc:picChg>
        <pc:picChg chg="mod">
          <ac:chgData name="Rhett Dotson" userId="1a14307b-489b-4588-9787-93a68c51524b" providerId="ADAL" clId="{0F4976FC-0B86-4243-8416-178C7479FE12}" dt="2024-05-25T20:58:56.739" v="1" actId="1076"/>
          <ac:picMkLst>
            <pc:docMk/>
            <pc:sldMk cId="2601716563" sldId="302"/>
            <ac:picMk id="13" creationId="{83270BEA-430B-1DD6-F861-3461EFE8B202}"/>
          </ac:picMkLst>
        </pc:picChg>
      </pc:sldChg>
      <pc:sldChg chg="modSp mod">
        <pc:chgData name="Rhett Dotson" userId="1a14307b-489b-4588-9787-93a68c51524b" providerId="ADAL" clId="{0F4976FC-0B86-4243-8416-178C7479FE12}" dt="2024-05-25T22:45:02.456" v="366" actId="255"/>
        <pc:sldMkLst>
          <pc:docMk/>
          <pc:sldMk cId="3464330903" sldId="304"/>
        </pc:sldMkLst>
        <pc:spChg chg="mod">
          <ac:chgData name="Rhett Dotson" userId="1a14307b-489b-4588-9787-93a68c51524b" providerId="ADAL" clId="{0F4976FC-0B86-4243-8416-178C7479FE12}" dt="2024-05-25T22:45:02.456" v="366" actId="255"/>
          <ac:spMkLst>
            <pc:docMk/>
            <pc:sldMk cId="3464330903" sldId="304"/>
            <ac:spMk id="3" creationId="{5632A971-3A58-4F15-3750-C7409C74C296}"/>
          </ac:spMkLst>
        </pc:spChg>
        <pc:spChg chg="mod">
          <ac:chgData name="Rhett Dotson" userId="1a14307b-489b-4588-9787-93a68c51524b" providerId="ADAL" clId="{0F4976FC-0B86-4243-8416-178C7479FE12}" dt="2024-05-25T22:44:36.057" v="362" actId="20577"/>
          <ac:spMkLst>
            <pc:docMk/>
            <pc:sldMk cId="3464330903" sldId="304"/>
            <ac:spMk id="4" creationId="{24C7A42C-5857-26D8-1100-450EAC4A8FF8}"/>
          </ac:spMkLst>
        </pc:spChg>
      </pc:sldChg>
      <pc:sldChg chg="modNotesTx">
        <pc:chgData name="Rhett Dotson" userId="1a14307b-489b-4588-9787-93a68c51524b" providerId="ADAL" clId="{0F4976FC-0B86-4243-8416-178C7479FE12}" dt="2024-05-26T13:06:37.608" v="5850" actId="20577"/>
        <pc:sldMkLst>
          <pc:docMk/>
          <pc:sldMk cId="418772829" sldId="308"/>
        </pc:sldMkLst>
      </pc:sldChg>
      <pc:sldChg chg="modSp mod modAnim modNotesTx">
        <pc:chgData name="Rhett Dotson" userId="1a14307b-489b-4588-9787-93a68c51524b" providerId="ADAL" clId="{0F4976FC-0B86-4243-8416-178C7479FE12}" dt="2024-05-26T13:13:32.059" v="6027" actId="20577"/>
        <pc:sldMkLst>
          <pc:docMk/>
          <pc:sldMk cId="2152998337" sldId="309"/>
        </pc:sldMkLst>
        <pc:spChg chg="mod">
          <ac:chgData name="Rhett Dotson" userId="1a14307b-489b-4588-9787-93a68c51524b" providerId="ADAL" clId="{0F4976FC-0B86-4243-8416-178C7479FE12}" dt="2024-05-25T23:06:34.204" v="2789" actId="20577"/>
          <ac:spMkLst>
            <pc:docMk/>
            <pc:sldMk cId="2152998337" sldId="309"/>
            <ac:spMk id="3" creationId="{48B3DA62-A36B-8564-1D77-94FC2C327C56}"/>
          </ac:spMkLst>
        </pc:spChg>
        <pc:spChg chg="mod">
          <ac:chgData name="Rhett Dotson" userId="1a14307b-489b-4588-9787-93a68c51524b" providerId="ADAL" clId="{0F4976FC-0B86-4243-8416-178C7479FE12}" dt="2024-05-25T23:03:08.070" v="2402" actId="20577"/>
          <ac:spMkLst>
            <pc:docMk/>
            <pc:sldMk cId="2152998337" sldId="309"/>
            <ac:spMk id="4" creationId="{A82A0DB6-EA92-87DA-D6BD-5D929D49353B}"/>
          </ac:spMkLst>
        </pc:spChg>
      </pc:sldChg>
      <pc:sldChg chg="modSp mod">
        <pc:chgData name="Rhett Dotson" userId="1a14307b-489b-4588-9787-93a68c51524b" providerId="ADAL" clId="{0F4976FC-0B86-4243-8416-178C7479FE12}" dt="2024-05-25T23:43:43.924" v="3951" actId="20577"/>
        <pc:sldMkLst>
          <pc:docMk/>
          <pc:sldMk cId="1618443485" sldId="314"/>
        </pc:sldMkLst>
        <pc:spChg chg="mod">
          <ac:chgData name="Rhett Dotson" userId="1a14307b-489b-4588-9787-93a68c51524b" providerId="ADAL" clId="{0F4976FC-0B86-4243-8416-178C7479FE12}" dt="2024-05-25T23:43:43.924" v="3951" actId="20577"/>
          <ac:spMkLst>
            <pc:docMk/>
            <pc:sldMk cId="1618443485" sldId="314"/>
            <ac:spMk id="4" creationId="{DC15C903-DDEE-533E-5E2D-5F2A6E3F7746}"/>
          </ac:spMkLst>
        </pc:spChg>
      </pc:sldChg>
      <pc:sldChg chg="modSp mod modAnim">
        <pc:chgData name="Rhett Dotson" userId="1a14307b-489b-4588-9787-93a68c51524b" providerId="ADAL" clId="{0F4976FC-0B86-4243-8416-178C7479FE12}" dt="2024-05-26T13:16:31.169" v="6193" actId="20577"/>
        <pc:sldMkLst>
          <pc:docMk/>
          <pc:sldMk cId="3648169331" sldId="315"/>
        </pc:sldMkLst>
        <pc:spChg chg="mod">
          <ac:chgData name="Rhett Dotson" userId="1a14307b-489b-4588-9787-93a68c51524b" providerId="ADAL" clId="{0F4976FC-0B86-4243-8416-178C7479FE12}" dt="2024-05-26T13:16:09.312" v="6178" actId="20577"/>
          <ac:spMkLst>
            <pc:docMk/>
            <pc:sldMk cId="3648169331" sldId="315"/>
            <ac:spMk id="4" creationId="{31DFBD71-6A9B-8A9F-80DD-8E1E2461B198}"/>
          </ac:spMkLst>
        </pc:spChg>
        <pc:spChg chg="mod">
          <ac:chgData name="Rhett Dotson" userId="1a14307b-489b-4588-9787-93a68c51524b" providerId="ADAL" clId="{0F4976FC-0B86-4243-8416-178C7479FE12}" dt="2024-05-26T13:16:31.169" v="6193" actId="20577"/>
          <ac:spMkLst>
            <pc:docMk/>
            <pc:sldMk cId="3648169331" sldId="315"/>
            <ac:spMk id="5" creationId="{C3F039BC-192C-3304-4562-D3FAFC7B9334}"/>
          </ac:spMkLst>
        </pc:spChg>
      </pc:sldChg>
      <pc:sldChg chg="modSp mod">
        <pc:chgData name="Rhett Dotson" userId="1a14307b-489b-4588-9787-93a68c51524b" providerId="ADAL" clId="{0F4976FC-0B86-4243-8416-178C7479FE12}" dt="2024-05-26T13:13:57.502" v="6043" actId="20577"/>
        <pc:sldMkLst>
          <pc:docMk/>
          <pc:sldMk cId="3079837640" sldId="322"/>
        </pc:sldMkLst>
        <pc:spChg chg="mod">
          <ac:chgData name="Rhett Dotson" userId="1a14307b-489b-4588-9787-93a68c51524b" providerId="ADAL" clId="{0F4976FC-0B86-4243-8416-178C7479FE12}" dt="2024-05-26T13:13:57.502" v="6043" actId="20577"/>
          <ac:spMkLst>
            <pc:docMk/>
            <pc:sldMk cId="3079837640" sldId="322"/>
            <ac:spMk id="3" creationId="{4E30277E-5FA8-A79C-5522-52DF9F959B82}"/>
          </ac:spMkLst>
        </pc:spChg>
      </pc:sldChg>
      <pc:sldChg chg="addSp delSp modSp mod modNotesTx">
        <pc:chgData name="Rhett Dotson" userId="1a14307b-489b-4588-9787-93a68c51524b" providerId="ADAL" clId="{0F4976FC-0B86-4243-8416-178C7479FE12}" dt="2024-05-26T13:14:54.094" v="6126" actId="20577"/>
        <pc:sldMkLst>
          <pc:docMk/>
          <pc:sldMk cId="4203266281" sldId="323"/>
        </pc:sldMkLst>
        <pc:spChg chg="del mod">
          <ac:chgData name="Rhett Dotson" userId="1a14307b-489b-4588-9787-93a68c51524b" providerId="ADAL" clId="{0F4976FC-0B86-4243-8416-178C7479FE12}" dt="2024-05-25T23:10:29.437" v="3220" actId="478"/>
          <ac:spMkLst>
            <pc:docMk/>
            <pc:sldMk cId="4203266281" sldId="323"/>
            <ac:spMk id="3" creationId="{3C1245C7-1EE2-FA90-6CA1-8012DC924051}"/>
          </ac:spMkLst>
        </pc:spChg>
        <pc:spChg chg="add mod">
          <ac:chgData name="Rhett Dotson" userId="1a14307b-489b-4588-9787-93a68c51524b" providerId="ADAL" clId="{0F4976FC-0B86-4243-8416-178C7479FE12}" dt="2024-05-25T23:10:57.153" v="3249" actId="255"/>
          <ac:spMkLst>
            <pc:docMk/>
            <pc:sldMk cId="4203266281" sldId="323"/>
            <ac:spMk id="5" creationId="{5BD4C108-6001-7F5B-67E5-78A7669E9184}"/>
          </ac:spMkLst>
        </pc:spChg>
        <pc:spChg chg="mod">
          <ac:chgData name="Rhett Dotson" userId="1a14307b-489b-4588-9787-93a68c51524b" providerId="ADAL" clId="{0F4976FC-0B86-4243-8416-178C7479FE12}" dt="2024-05-25T23:10:43.583" v="3246" actId="20577"/>
          <ac:spMkLst>
            <pc:docMk/>
            <pc:sldMk cId="4203266281" sldId="323"/>
            <ac:spMk id="6" creationId="{F3FC9ABA-8F15-2F32-02E8-5AB138BA2256}"/>
          </ac:spMkLst>
        </pc:spChg>
      </pc:sldChg>
      <pc:sldChg chg="modSp mod modAnim modNotesTx">
        <pc:chgData name="Rhett Dotson" userId="1a14307b-489b-4588-9787-93a68c51524b" providerId="ADAL" clId="{0F4976FC-0B86-4243-8416-178C7479FE12}" dt="2024-05-26T13:10:02.796" v="6016"/>
        <pc:sldMkLst>
          <pc:docMk/>
          <pc:sldMk cId="988351800" sldId="327"/>
        </pc:sldMkLst>
        <pc:spChg chg="mod">
          <ac:chgData name="Rhett Dotson" userId="1a14307b-489b-4588-9787-93a68c51524b" providerId="ADAL" clId="{0F4976FC-0B86-4243-8416-178C7479FE12}" dt="2024-05-26T13:08:32.230" v="5978" actId="20577"/>
          <ac:spMkLst>
            <pc:docMk/>
            <pc:sldMk cId="988351800" sldId="327"/>
            <ac:spMk id="6" creationId="{47591190-FDB1-A8C7-C1A7-811949899272}"/>
          </ac:spMkLst>
        </pc:spChg>
      </pc:sldChg>
      <pc:sldChg chg="del">
        <pc:chgData name="Rhett Dotson" userId="1a14307b-489b-4588-9787-93a68c51524b" providerId="ADAL" clId="{0F4976FC-0B86-4243-8416-178C7479FE12}" dt="2024-05-25T23:10:05.976" v="3218" actId="47"/>
        <pc:sldMkLst>
          <pc:docMk/>
          <pc:sldMk cId="1369523331" sldId="328"/>
        </pc:sldMkLst>
      </pc:sldChg>
      <pc:sldChg chg="del">
        <pc:chgData name="Rhett Dotson" userId="1a14307b-489b-4588-9787-93a68c51524b" providerId="ADAL" clId="{0F4976FC-0B86-4243-8416-178C7479FE12}" dt="2024-05-25T23:43:15.132" v="3932" actId="47"/>
        <pc:sldMkLst>
          <pc:docMk/>
          <pc:sldMk cId="3679446598" sldId="329"/>
        </pc:sldMkLst>
      </pc:sldChg>
      <pc:sldChg chg="del">
        <pc:chgData name="Rhett Dotson" userId="1a14307b-489b-4588-9787-93a68c51524b" providerId="ADAL" clId="{0F4976FC-0B86-4243-8416-178C7479FE12}" dt="2024-05-25T23:43:15.132" v="3932" actId="47"/>
        <pc:sldMkLst>
          <pc:docMk/>
          <pc:sldMk cId="1926236499" sldId="330"/>
        </pc:sldMkLst>
      </pc:sldChg>
      <pc:sldChg chg="del">
        <pc:chgData name="Rhett Dotson" userId="1a14307b-489b-4588-9787-93a68c51524b" providerId="ADAL" clId="{0F4976FC-0B86-4243-8416-178C7479FE12}" dt="2024-05-25T23:43:15.132" v="3932" actId="47"/>
        <pc:sldMkLst>
          <pc:docMk/>
          <pc:sldMk cId="2759171676" sldId="331"/>
        </pc:sldMkLst>
      </pc:sldChg>
      <pc:sldChg chg="modSp mod">
        <pc:chgData name="Rhett Dotson" userId="1a14307b-489b-4588-9787-93a68c51524b" providerId="ADAL" clId="{0F4976FC-0B86-4243-8416-178C7479FE12}" dt="2024-05-26T13:18:18.290" v="6350" actId="20577"/>
        <pc:sldMkLst>
          <pc:docMk/>
          <pc:sldMk cId="4155379520" sldId="332"/>
        </pc:sldMkLst>
        <pc:spChg chg="mod">
          <ac:chgData name="Rhett Dotson" userId="1a14307b-489b-4588-9787-93a68c51524b" providerId="ADAL" clId="{0F4976FC-0B86-4243-8416-178C7479FE12}" dt="2024-05-25T23:45:50.262" v="4345" actId="20577"/>
          <ac:spMkLst>
            <pc:docMk/>
            <pc:sldMk cId="4155379520" sldId="332"/>
            <ac:spMk id="2" creationId="{CBC99E68-5678-50E2-0F11-A2DEBD24D3CD}"/>
          </ac:spMkLst>
        </pc:spChg>
        <pc:spChg chg="mod">
          <ac:chgData name="Rhett Dotson" userId="1a14307b-489b-4588-9787-93a68c51524b" providerId="ADAL" clId="{0F4976FC-0B86-4243-8416-178C7479FE12}" dt="2024-05-26T13:18:18.290" v="6350" actId="20577"/>
          <ac:spMkLst>
            <pc:docMk/>
            <pc:sldMk cId="4155379520" sldId="332"/>
            <ac:spMk id="3" creationId="{AB02521E-091C-17E4-3B89-883A8AF55BBD}"/>
          </ac:spMkLst>
        </pc:spChg>
      </pc:sldChg>
      <pc:sldChg chg="addSp delSp modSp mod modAnim">
        <pc:chgData name="Rhett Dotson" userId="1a14307b-489b-4588-9787-93a68c51524b" providerId="ADAL" clId="{0F4976FC-0B86-4243-8416-178C7479FE12}" dt="2024-05-26T13:14:17.809" v="6044"/>
        <pc:sldMkLst>
          <pc:docMk/>
          <pc:sldMk cId="2650818705" sldId="333"/>
        </pc:sldMkLst>
        <pc:spChg chg="mod">
          <ac:chgData name="Rhett Dotson" userId="1a14307b-489b-4588-9787-93a68c51524b" providerId="ADAL" clId="{0F4976FC-0B86-4243-8416-178C7479FE12}" dt="2024-05-25T23:26:25.222" v="3260" actId="20577"/>
          <ac:spMkLst>
            <pc:docMk/>
            <pc:sldMk cId="2650818705" sldId="333"/>
            <ac:spMk id="2" creationId="{028B8BE3-3845-975B-93C2-BC97F3FB03FD}"/>
          </ac:spMkLst>
        </pc:spChg>
        <pc:spChg chg="del">
          <ac:chgData name="Rhett Dotson" userId="1a14307b-489b-4588-9787-93a68c51524b" providerId="ADAL" clId="{0F4976FC-0B86-4243-8416-178C7479FE12}" dt="2024-05-25T23:26:05.854" v="3250" actId="478"/>
          <ac:spMkLst>
            <pc:docMk/>
            <pc:sldMk cId="2650818705" sldId="333"/>
            <ac:spMk id="3" creationId="{D886B0B3-09D5-3D44-8F19-86FC00B178DE}"/>
          </ac:spMkLst>
        </pc:spChg>
        <pc:spChg chg="add mod">
          <ac:chgData name="Rhett Dotson" userId="1a14307b-489b-4588-9787-93a68c51524b" providerId="ADAL" clId="{0F4976FC-0B86-4243-8416-178C7479FE12}" dt="2024-05-25T23:43:01.193" v="3931" actId="20577"/>
          <ac:spMkLst>
            <pc:docMk/>
            <pc:sldMk cId="2650818705" sldId="333"/>
            <ac:spMk id="6" creationId="{7597B654-BF2A-4A28-5D96-2C4AE7A1B1EF}"/>
          </ac:spMkLst>
        </pc:spChg>
      </pc:sldChg>
      <pc:sldChg chg="del">
        <pc:chgData name="Rhett Dotson" userId="1a14307b-489b-4588-9787-93a68c51524b" providerId="ADAL" clId="{0F4976FC-0B86-4243-8416-178C7479FE12}" dt="2024-05-25T23:43:15.132" v="3932" actId="47"/>
        <pc:sldMkLst>
          <pc:docMk/>
          <pc:sldMk cId="2913472985" sldId="334"/>
        </pc:sldMkLst>
      </pc:sldChg>
      <pc:sldChg chg="modSp del mod">
        <pc:chgData name="Rhett Dotson" userId="1a14307b-489b-4588-9787-93a68c51524b" providerId="ADAL" clId="{0F4976FC-0B86-4243-8416-178C7479FE12}" dt="2024-05-25T23:45:42.535" v="4321" actId="47"/>
        <pc:sldMkLst>
          <pc:docMk/>
          <pc:sldMk cId="1042460487" sldId="335"/>
        </pc:sldMkLst>
        <pc:spChg chg="mod">
          <ac:chgData name="Rhett Dotson" userId="1a14307b-489b-4588-9787-93a68c51524b" providerId="ADAL" clId="{0F4976FC-0B86-4243-8416-178C7479FE12}" dt="2024-05-25T23:43:33.378" v="3933" actId="6549"/>
          <ac:spMkLst>
            <pc:docMk/>
            <pc:sldMk cId="1042460487" sldId="335"/>
            <ac:spMk id="3" creationId="{A39F0FFC-63C1-0AFE-1F30-461EC0D629F9}"/>
          </ac:spMkLst>
        </pc:spChg>
      </pc:sldChg>
      <pc:sldChg chg="modSp new mod ord">
        <pc:chgData name="Rhett Dotson" userId="1a14307b-489b-4588-9787-93a68c51524b" providerId="ADAL" clId="{0F4976FC-0B86-4243-8416-178C7479FE12}" dt="2024-05-26T13:09:27.916" v="6012" actId="20577"/>
        <pc:sldMkLst>
          <pc:docMk/>
          <pc:sldMk cId="2304870443" sldId="336"/>
        </pc:sldMkLst>
        <pc:spChg chg="mod">
          <ac:chgData name="Rhett Dotson" userId="1a14307b-489b-4588-9787-93a68c51524b" providerId="ADAL" clId="{0F4976FC-0B86-4243-8416-178C7479FE12}" dt="2024-05-25T22:52:47.444" v="1161" actId="20577"/>
          <ac:spMkLst>
            <pc:docMk/>
            <pc:sldMk cId="2304870443" sldId="336"/>
            <ac:spMk id="2" creationId="{958B51A4-C46C-C520-D48A-7E677B0BA4A8}"/>
          </ac:spMkLst>
        </pc:spChg>
        <pc:spChg chg="mod">
          <ac:chgData name="Rhett Dotson" userId="1a14307b-489b-4588-9787-93a68c51524b" providerId="ADAL" clId="{0F4976FC-0B86-4243-8416-178C7479FE12}" dt="2024-05-26T13:09:27.916" v="6012" actId="20577"/>
          <ac:spMkLst>
            <pc:docMk/>
            <pc:sldMk cId="2304870443" sldId="336"/>
            <ac:spMk id="3" creationId="{8CF181B9-1704-958E-C68E-75125F8FB97B}"/>
          </ac:spMkLst>
        </pc:spChg>
      </pc:sldChg>
      <pc:sldChg chg="addSp delSp modSp new mod setBg modClrScheme chgLayout">
        <pc:chgData name="Rhett Dotson" userId="1a14307b-489b-4588-9787-93a68c51524b" providerId="ADAL" clId="{0F4976FC-0B86-4243-8416-178C7479FE12}" dt="2024-05-26T13:11:23.230" v="6026" actId="26606"/>
        <pc:sldMkLst>
          <pc:docMk/>
          <pc:sldMk cId="879105270" sldId="337"/>
        </pc:sldMkLst>
        <pc:spChg chg="del mod ord">
          <ac:chgData name="Rhett Dotson" userId="1a14307b-489b-4588-9787-93a68c51524b" providerId="ADAL" clId="{0F4976FC-0B86-4243-8416-178C7479FE12}" dt="2024-05-26T13:10:37.705" v="6020" actId="700"/>
          <ac:spMkLst>
            <pc:docMk/>
            <pc:sldMk cId="879105270" sldId="337"/>
            <ac:spMk id="2" creationId="{B02BC29B-AEC6-0D13-D655-A8DFE4185314}"/>
          </ac:spMkLst>
        </pc:spChg>
        <pc:spChg chg="del mod ord">
          <ac:chgData name="Rhett Dotson" userId="1a14307b-489b-4588-9787-93a68c51524b" providerId="ADAL" clId="{0F4976FC-0B86-4243-8416-178C7479FE12}" dt="2024-05-26T13:10:37.705" v="6020" actId="700"/>
          <ac:spMkLst>
            <pc:docMk/>
            <pc:sldMk cId="879105270" sldId="337"/>
            <ac:spMk id="3" creationId="{7872DC9C-29FE-C057-0770-1ACDB847FD55}"/>
          </ac:spMkLst>
        </pc:spChg>
        <pc:spChg chg="mod ord">
          <ac:chgData name="Rhett Dotson" userId="1a14307b-489b-4588-9787-93a68c51524b" providerId="ADAL" clId="{0F4976FC-0B86-4243-8416-178C7479FE12}" dt="2024-05-26T13:11:23.230" v="6026" actId="26606"/>
          <ac:spMkLst>
            <pc:docMk/>
            <pc:sldMk cId="879105270" sldId="337"/>
            <ac:spMk id="4" creationId="{164B2A78-0AAA-24A7-F2EC-3B91E830E71B}"/>
          </ac:spMkLst>
        </pc:spChg>
        <pc:spChg chg="add del mod ord">
          <ac:chgData name="Rhett Dotson" userId="1a14307b-489b-4588-9787-93a68c51524b" providerId="ADAL" clId="{0F4976FC-0B86-4243-8416-178C7479FE12}" dt="2024-05-26T13:11:13.898" v="6022" actId="478"/>
          <ac:spMkLst>
            <pc:docMk/>
            <pc:sldMk cId="879105270" sldId="337"/>
            <ac:spMk id="5" creationId="{903DE57B-2867-C573-70D0-2E2A50F66747}"/>
          </ac:spMkLst>
        </pc:spChg>
        <pc:spChg chg="add del mod ord">
          <ac:chgData name="Rhett Dotson" userId="1a14307b-489b-4588-9787-93a68c51524b" providerId="ADAL" clId="{0F4976FC-0B86-4243-8416-178C7479FE12}" dt="2024-05-26T13:11:10.215" v="6021"/>
          <ac:spMkLst>
            <pc:docMk/>
            <pc:sldMk cId="879105270" sldId="337"/>
            <ac:spMk id="6" creationId="{DCF23C6C-6A9E-21F7-5059-9303F884F805}"/>
          </ac:spMkLst>
        </pc:spChg>
        <pc:spChg chg="add del">
          <ac:chgData name="Rhett Dotson" userId="1a14307b-489b-4588-9787-93a68c51524b" providerId="ADAL" clId="{0F4976FC-0B86-4243-8416-178C7479FE12}" dt="2024-05-26T13:11:23.224" v="6025" actId="26606"/>
          <ac:spMkLst>
            <pc:docMk/>
            <pc:sldMk cId="879105270" sldId="337"/>
            <ac:spMk id="1031" creationId="{1DDC3EF6-2EA5-44B3-94C7-9DDA67A127D0}"/>
          </ac:spMkLst>
        </pc:spChg>
        <pc:spChg chg="add del">
          <ac:chgData name="Rhett Dotson" userId="1a14307b-489b-4588-9787-93a68c51524b" providerId="ADAL" clId="{0F4976FC-0B86-4243-8416-178C7479FE12}" dt="2024-05-26T13:11:23.224" v="6025" actId="26606"/>
          <ac:spMkLst>
            <pc:docMk/>
            <pc:sldMk cId="879105270" sldId="337"/>
            <ac:spMk id="1033" creationId="{87925A9A-E9FA-496E-9C09-7C2845E0062B}"/>
          </ac:spMkLst>
        </pc:spChg>
        <pc:spChg chg="add del">
          <ac:chgData name="Rhett Dotson" userId="1a14307b-489b-4588-9787-93a68c51524b" providerId="ADAL" clId="{0F4976FC-0B86-4243-8416-178C7479FE12}" dt="2024-05-26T13:11:23.224" v="6025" actId="26606"/>
          <ac:spMkLst>
            <pc:docMk/>
            <pc:sldMk cId="879105270" sldId="337"/>
            <ac:spMk id="1035" creationId="{2073ABB4-E164-4CBF-ADFF-25552BB7913B}"/>
          </ac:spMkLst>
        </pc:spChg>
        <pc:spChg chg="add del">
          <ac:chgData name="Rhett Dotson" userId="1a14307b-489b-4588-9787-93a68c51524b" providerId="ADAL" clId="{0F4976FC-0B86-4243-8416-178C7479FE12}" dt="2024-05-26T13:11:23.224" v="6025" actId="26606"/>
          <ac:spMkLst>
            <pc:docMk/>
            <pc:sldMk cId="879105270" sldId="337"/>
            <ac:spMk id="1037" creationId="{1259A422-0023-4292-8200-E080556F30F9}"/>
          </ac:spMkLst>
        </pc:spChg>
        <pc:spChg chg="add del">
          <ac:chgData name="Rhett Dotson" userId="1a14307b-489b-4588-9787-93a68c51524b" providerId="ADAL" clId="{0F4976FC-0B86-4243-8416-178C7479FE12}" dt="2024-05-26T13:11:23.224" v="6025" actId="26606"/>
          <ac:spMkLst>
            <pc:docMk/>
            <pc:sldMk cId="879105270" sldId="337"/>
            <ac:spMk id="1039" creationId="{A2413CA5-4739-4BC9-8BB3-B0A4928D314F}"/>
          </ac:spMkLst>
        </pc:spChg>
        <pc:spChg chg="add">
          <ac:chgData name="Rhett Dotson" userId="1a14307b-489b-4588-9787-93a68c51524b" providerId="ADAL" clId="{0F4976FC-0B86-4243-8416-178C7479FE12}" dt="2024-05-26T13:11:23.230" v="6026" actId="26606"/>
          <ac:spMkLst>
            <pc:docMk/>
            <pc:sldMk cId="879105270" sldId="337"/>
            <ac:spMk id="1041" creationId="{1DDC3EF6-2EA5-44B3-94C7-9DDA67A127D0}"/>
          </ac:spMkLst>
        </pc:spChg>
        <pc:spChg chg="add">
          <ac:chgData name="Rhett Dotson" userId="1a14307b-489b-4588-9787-93a68c51524b" providerId="ADAL" clId="{0F4976FC-0B86-4243-8416-178C7479FE12}" dt="2024-05-26T13:11:23.230" v="6026" actId="26606"/>
          <ac:spMkLst>
            <pc:docMk/>
            <pc:sldMk cId="879105270" sldId="337"/>
            <ac:spMk id="1042" creationId="{87925A9A-E9FA-496E-9C09-7C2845E0062B}"/>
          </ac:spMkLst>
        </pc:spChg>
        <pc:spChg chg="add">
          <ac:chgData name="Rhett Dotson" userId="1a14307b-489b-4588-9787-93a68c51524b" providerId="ADAL" clId="{0F4976FC-0B86-4243-8416-178C7479FE12}" dt="2024-05-26T13:11:23.230" v="6026" actId="26606"/>
          <ac:spMkLst>
            <pc:docMk/>
            <pc:sldMk cId="879105270" sldId="337"/>
            <ac:spMk id="1043" creationId="{2073ABB4-E164-4CBF-ADFF-25552BB7913B}"/>
          </ac:spMkLst>
        </pc:spChg>
        <pc:spChg chg="add">
          <ac:chgData name="Rhett Dotson" userId="1a14307b-489b-4588-9787-93a68c51524b" providerId="ADAL" clId="{0F4976FC-0B86-4243-8416-178C7479FE12}" dt="2024-05-26T13:11:23.230" v="6026" actId="26606"/>
          <ac:spMkLst>
            <pc:docMk/>
            <pc:sldMk cId="879105270" sldId="337"/>
            <ac:spMk id="1044" creationId="{587D26DA-9773-4A0E-B213-DDF20A1F1F27}"/>
          </ac:spMkLst>
        </pc:spChg>
        <pc:picChg chg="add mod">
          <ac:chgData name="Rhett Dotson" userId="1a14307b-489b-4588-9787-93a68c51524b" providerId="ADAL" clId="{0F4976FC-0B86-4243-8416-178C7479FE12}" dt="2024-05-26T13:11:23.230" v="6026" actId="26606"/>
          <ac:picMkLst>
            <pc:docMk/>
            <pc:sldMk cId="879105270" sldId="337"/>
            <ac:picMk id="1026" creationId="{183D1EF0-82F7-C5D2-D351-451F9BC92A56}"/>
          </ac:picMkLst>
        </pc:picChg>
      </pc:sldChg>
      <pc:sldChg chg="new del">
        <pc:chgData name="Rhett Dotson" userId="1a14307b-489b-4588-9787-93a68c51524b" providerId="ADAL" clId="{0F4976FC-0B86-4243-8416-178C7479FE12}" dt="2024-05-25T22:54:16.295" v="1188" actId="47"/>
        <pc:sldMkLst>
          <pc:docMk/>
          <pc:sldMk cId="1403002259" sldId="337"/>
        </pc:sldMkLst>
      </pc:sldChg>
    </pc:docChg>
  </pc:docChgLst>
  <pc:docChgLst>
    <pc:chgData name="Rhett Dotson" userId="1a14307b-489b-4588-9787-93a68c51524b" providerId="ADAL" clId="{7A5A8A9C-851E-4165-AF99-4DA0040BF77A}"/>
    <pc:docChg chg="undo redo custSel addSld delSld modSld">
      <pc:chgData name="Rhett Dotson" userId="1a14307b-489b-4588-9787-93a68c51524b" providerId="ADAL" clId="{7A5A8A9C-851E-4165-AF99-4DA0040BF77A}" dt="2024-06-23T13:43:09.278" v="12462" actId="20577"/>
      <pc:docMkLst>
        <pc:docMk/>
      </pc:docMkLst>
      <pc:sldChg chg="modSp mod">
        <pc:chgData name="Rhett Dotson" userId="1a14307b-489b-4588-9787-93a68c51524b" providerId="ADAL" clId="{7A5A8A9C-851E-4165-AF99-4DA0040BF77A}" dt="2024-06-22T14:37:31.360" v="6642" actId="20577"/>
        <pc:sldMkLst>
          <pc:docMk/>
          <pc:sldMk cId="1039759085" sldId="256"/>
        </pc:sldMkLst>
        <pc:spChg chg="mod">
          <ac:chgData name="Rhett Dotson" userId="1a14307b-489b-4588-9787-93a68c51524b" providerId="ADAL" clId="{7A5A8A9C-851E-4165-AF99-4DA0040BF77A}" dt="2024-06-22T14:37:31.360" v="6642" actId="20577"/>
          <ac:spMkLst>
            <pc:docMk/>
            <pc:sldMk cId="1039759085" sldId="256"/>
            <ac:spMk id="8" creationId="{479F0267-9D1C-BDA9-A152-B01CD379FC92}"/>
          </ac:spMkLst>
        </pc:spChg>
      </pc:sldChg>
      <pc:sldChg chg="modSp mod">
        <pc:chgData name="Rhett Dotson" userId="1a14307b-489b-4588-9787-93a68c51524b" providerId="ADAL" clId="{7A5A8A9C-851E-4165-AF99-4DA0040BF77A}" dt="2024-06-23T13:26:29" v="11243" actId="2"/>
        <pc:sldMkLst>
          <pc:docMk/>
          <pc:sldMk cId="1721841647" sldId="266"/>
        </pc:sldMkLst>
        <pc:spChg chg="mod">
          <ac:chgData name="Rhett Dotson" userId="1a14307b-489b-4588-9787-93a68c51524b" providerId="ADAL" clId="{7A5A8A9C-851E-4165-AF99-4DA0040BF77A}" dt="2024-06-23T13:26:29" v="11243" actId="2"/>
          <ac:spMkLst>
            <pc:docMk/>
            <pc:sldMk cId="1721841647" sldId="266"/>
            <ac:spMk id="16" creationId="{B68E91FE-1E96-9012-B0A7-9E9605A1D060}"/>
          </ac:spMkLst>
        </pc:spChg>
      </pc:sldChg>
      <pc:sldChg chg="modSp mod">
        <pc:chgData name="Rhett Dotson" userId="1a14307b-489b-4588-9787-93a68c51524b" providerId="ADAL" clId="{7A5A8A9C-851E-4165-AF99-4DA0040BF77A}" dt="2024-06-22T15:54:55.801" v="9470" actId="20577"/>
        <pc:sldMkLst>
          <pc:docMk/>
          <pc:sldMk cId="3695820081" sldId="293"/>
        </pc:sldMkLst>
        <pc:spChg chg="mod">
          <ac:chgData name="Rhett Dotson" userId="1a14307b-489b-4588-9787-93a68c51524b" providerId="ADAL" clId="{7A5A8A9C-851E-4165-AF99-4DA0040BF77A}" dt="2024-06-22T15:54:55.801" v="9470" actId="20577"/>
          <ac:spMkLst>
            <pc:docMk/>
            <pc:sldMk cId="3695820081" sldId="293"/>
            <ac:spMk id="10" creationId="{C9475E86-FFB0-87BC-084C-C728916152B0}"/>
          </ac:spMkLst>
        </pc:spChg>
      </pc:sldChg>
      <pc:sldChg chg="addSp delSp modSp mod delAnim modAnim modNotesTx">
        <pc:chgData name="Rhett Dotson" userId="1a14307b-489b-4588-9787-93a68c51524b" providerId="ADAL" clId="{7A5A8A9C-851E-4165-AF99-4DA0040BF77A}" dt="2024-06-23T13:12:24.967" v="11136" actId="114"/>
        <pc:sldMkLst>
          <pc:docMk/>
          <pc:sldMk cId="2601716563" sldId="302"/>
        </pc:sldMkLst>
        <pc:spChg chg="add del mod">
          <ac:chgData name="Rhett Dotson" userId="1a14307b-489b-4588-9787-93a68c51524b" providerId="ADAL" clId="{7A5A8A9C-851E-4165-AF99-4DA0040BF77A}" dt="2024-06-22T14:37:37.050" v="6643" actId="478"/>
          <ac:spMkLst>
            <pc:docMk/>
            <pc:sldMk cId="2601716563" sldId="302"/>
            <ac:spMk id="3" creationId="{1490B922-B84D-11E6-D379-0DA042BBAA1C}"/>
          </ac:spMkLst>
        </pc:spChg>
        <pc:spChg chg="mod">
          <ac:chgData name="Rhett Dotson" userId="1a14307b-489b-4588-9787-93a68c51524b" providerId="ADAL" clId="{7A5A8A9C-851E-4165-AF99-4DA0040BF77A}" dt="2024-06-22T16:32:05.851" v="10960" actId="20577"/>
          <ac:spMkLst>
            <pc:docMk/>
            <pc:sldMk cId="2601716563" sldId="302"/>
            <ac:spMk id="4" creationId="{5AF06D57-BFDB-0D1F-1C0F-9092A930285A}"/>
          </ac:spMkLst>
        </pc:spChg>
        <pc:spChg chg="add mod">
          <ac:chgData name="Rhett Dotson" userId="1a14307b-489b-4588-9787-93a68c51524b" providerId="ADAL" clId="{7A5A8A9C-851E-4165-AF99-4DA0040BF77A}" dt="2024-06-23T13:12:24.967" v="11136" actId="114"/>
          <ac:spMkLst>
            <pc:docMk/>
            <pc:sldMk cId="2601716563" sldId="302"/>
            <ac:spMk id="5" creationId="{B8CF7F61-71C7-1EB8-C3A2-3EA6AA0B50E2}"/>
          </ac:spMkLst>
        </pc:spChg>
        <pc:spChg chg="del">
          <ac:chgData name="Rhett Dotson" userId="1a14307b-489b-4588-9787-93a68c51524b" providerId="ADAL" clId="{7A5A8A9C-851E-4165-AF99-4DA0040BF77A}" dt="2024-06-15T18:28:05.724" v="24" actId="478"/>
          <ac:spMkLst>
            <pc:docMk/>
            <pc:sldMk cId="2601716563" sldId="302"/>
            <ac:spMk id="8" creationId="{0778FF87-E798-C0B2-897B-889F7C9BF850}"/>
          </ac:spMkLst>
        </pc:spChg>
        <pc:picChg chg="add mod">
          <ac:chgData name="Rhett Dotson" userId="1a14307b-489b-4588-9787-93a68c51524b" providerId="ADAL" clId="{7A5A8A9C-851E-4165-AF99-4DA0040BF77A}" dt="2024-06-22T16:06:10.342" v="10768" actId="1076"/>
          <ac:picMkLst>
            <pc:docMk/>
            <pc:sldMk cId="2601716563" sldId="302"/>
            <ac:picMk id="7" creationId="{87B623CD-5A95-CFCA-692C-297AA71E12F2}"/>
          </ac:picMkLst>
        </pc:picChg>
        <pc:picChg chg="del">
          <ac:chgData name="Rhett Dotson" userId="1a14307b-489b-4588-9787-93a68c51524b" providerId="ADAL" clId="{7A5A8A9C-851E-4165-AF99-4DA0040BF77A}" dt="2024-06-15T18:28:07.719" v="25" actId="478"/>
          <ac:picMkLst>
            <pc:docMk/>
            <pc:sldMk cId="2601716563" sldId="302"/>
            <ac:picMk id="10" creationId="{E1266321-0108-71AE-4BBA-BB901DF5EEAA}"/>
          </ac:picMkLst>
        </pc:picChg>
        <pc:picChg chg="del">
          <ac:chgData name="Rhett Dotson" userId="1a14307b-489b-4588-9787-93a68c51524b" providerId="ADAL" clId="{7A5A8A9C-851E-4165-AF99-4DA0040BF77A}" dt="2024-06-15T18:28:07.719" v="25" actId="478"/>
          <ac:picMkLst>
            <pc:docMk/>
            <pc:sldMk cId="2601716563" sldId="302"/>
            <ac:picMk id="13" creationId="{83270BEA-430B-1DD6-F861-3461EFE8B202}"/>
          </ac:picMkLst>
        </pc:picChg>
        <pc:picChg chg="add del mod">
          <ac:chgData name="Rhett Dotson" userId="1a14307b-489b-4588-9787-93a68c51524b" providerId="ADAL" clId="{7A5A8A9C-851E-4165-AF99-4DA0040BF77A}" dt="2024-06-22T14:37:38.540" v="6644" actId="478"/>
          <ac:picMkLst>
            <pc:docMk/>
            <pc:sldMk cId="2601716563" sldId="302"/>
            <ac:picMk id="1026" creationId="{5E2006FF-CD52-F674-3DB6-F982E7C5ABA8}"/>
          </ac:picMkLst>
        </pc:picChg>
      </pc:sldChg>
      <pc:sldChg chg="del">
        <pc:chgData name="Rhett Dotson" userId="1a14307b-489b-4588-9787-93a68c51524b" providerId="ADAL" clId="{7A5A8A9C-851E-4165-AF99-4DA0040BF77A}" dt="2024-06-15T19:10:58.225" v="2753" actId="47"/>
        <pc:sldMkLst>
          <pc:docMk/>
          <pc:sldMk cId="1110859346" sldId="303"/>
        </pc:sldMkLst>
      </pc:sldChg>
      <pc:sldChg chg="addSp delSp modSp mod modClrScheme modAnim chgLayout modNotesTx">
        <pc:chgData name="Rhett Dotson" userId="1a14307b-489b-4588-9787-93a68c51524b" providerId="ADAL" clId="{7A5A8A9C-851E-4165-AF99-4DA0040BF77A}" dt="2024-06-23T13:30:20.434" v="11767" actId="20577"/>
        <pc:sldMkLst>
          <pc:docMk/>
          <pc:sldMk cId="3464330903" sldId="304"/>
        </pc:sldMkLst>
        <pc:spChg chg="del">
          <ac:chgData name="Rhett Dotson" userId="1a14307b-489b-4588-9787-93a68c51524b" providerId="ADAL" clId="{7A5A8A9C-851E-4165-AF99-4DA0040BF77A}" dt="2024-06-15T18:57:27.320" v="1333" actId="478"/>
          <ac:spMkLst>
            <pc:docMk/>
            <pc:sldMk cId="3464330903" sldId="304"/>
            <ac:spMk id="3" creationId="{5632A971-3A58-4F15-3750-C7409C74C296}"/>
          </ac:spMkLst>
        </pc:spChg>
        <pc:spChg chg="add del mod">
          <ac:chgData name="Rhett Dotson" userId="1a14307b-489b-4588-9787-93a68c51524b" providerId="ADAL" clId="{7A5A8A9C-851E-4165-AF99-4DA0040BF77A}" dt="2024-06-22T14:42:14.647" v="6933" actId="700"/>
          <ac:spMkLst>
            <pc:docMk/>
            <pc:sldMk cId="3464330903" sldId="304"/>
            <ac:spMk id="3" creationId="{6177A312-A843-2482-8E26-E487C719543E}"/>
          </ac:spMkLst>
        </pc:spChg>
        <pc:spChg chg="mod ord">
          <ac:chgData name="Rhett Dotson" userId="1a14307b-489b-4588-9787-93a68c51524b" providerId="ADAL" clId="{7A5A8A9C-851E-4165-AF99-4DA0040BF77A}" dt="2024-06-22T14:45:53.877" v="7406" actId="20577"/>
          <ac:spMkLst>
            <pc:docMk/>
            <pc:sldMk cId="3464330903" sldId="304"/>
            <ac:spMk id="4" creationId="{24C7A42C-5857-26D8-1100-450EAC4A8FF8}"/>
          </ac:spMkLst>
        </pc:spChg>
        <pc:spChg chg="add del mod">
          <ac:chgData name="Rhett Dotson" userId="1a14307b-489b-4588-9787-93a68c51524b" providerId="ADAL" clId="{7A5A8A9C-851E-4165-AF99-4DA0040BF77A}" dt="2024-06-22T14:38:31.326" v="6695" actId="478"/>
          <ac:spMkLst>
            <pc:docMk/>
            <pc:sldMk cId="3464330903" sldId="304"/>
            <ac:spMk id="5" creationId="{4E7EFFC8-1868-2D29-EFDA-8AAEC27E4CB6}"/>
          </ac:spMkLst>
        </pc:spChg>
        <pc:spChg chg="mod ord">
          <ac:chgData name="Rhett Dotson" userId="1a14307b-489b-4588-9787-93a68c51524b" providerId="ADAL" clId="{7A5A8A9C-851E-4165-AF99-4DA0040BF77A}" dt="2024-06-22T14:42:29.058" v="6936" actId="700"/>
          <ac:spMkLst>
            <pc:docMk/>
            <pc:sldMk cId="3464330903" sldId="304"/>
            <ac:spMk id="6" creationId="{2BC3F5FD-ACE7-E86F-1316-CE678BD6F075}"/>
          </ac:spMkLst>
        </pc:spChg>
        <pc:spChg chg="add del mod ord">
          <ac:chgData name="Rhett Dotson" userId="1a14307b-489b-4588-9787-93a68c51524b" providerId="ADAL" clId="{7A5A8A9C-851E-4165-AF99-4DA0040BF77A}" dt="2024-06-22T14:42:29.058" v="6936" actId="700"/>
          <ac:spMkLst>
            <pc:docMk/>
            <pc:sldMk cId="3464330903" sldId="304"/>
            <ac:spMk id="7" creationId="{F3B8B121-3147-C5AD-9643-EA5F0FEFCB0F}"/>
          </ac:spMkLst>
        </pc:spChg>
        <pc:spChg chg="add del mod ord">
          <ac:chgData name="Rhett Dotson" userId="1a14307b-489b-4588-9787-93a68c51524b" providerId="ADAL" clId="{7A5A8A9C-851E-4165-AF99-4DA0040BF77A}" dt="2024-06-22T15:12:00.663" v="8049" actId="27636"/>
          <ac:spMkLst>
            <pc:docMk/>
            <pc:sldMk cId="3464330903" sldId="304"/>
            <ac:spMk id="8" creationId="{6E60F00E-FA4A-E2D8-0537-F3635F57DDBB}"/>
          </ac:spMkLst>
        </pc:spChg>
        <pc:spChg chg="add del mod ord">
          <ac:chgData name="Rhett Dotson" userId="1a14307b-489b-4588-9787-93a68c51524b" providerId="ADAL" clId="{7A5A8A9C-851E-4165-AF99-4DA0040BF77A}" dt="2024-06-23T13:18:23.065" v="11225" actId="14100"/>
          <ac:spMkLst>
            <pc:docMk/>
            <pc:sldMk cId="3464330903" sldId="304"/>
            <ac:spMk id="9" creationId="{43748724-CABA-8F37-089B-6E61D2945609}"/>
          </ac:spMkLst>
        </pc:spChg>
      </pc:sldChg>
      <pc:sldChg chg="modSp mod modNotesTx">
        <pc:chgData name="Rhett Dotson" userId="1a14307b-489b-4588-9787-93a68c51524b" providerId="ADAL" clId="{7A5A8A9C-851E-4165-AF99-4DA0040BF77A}" dt="2024-06-22T14:38:45.050" v="6699" actId="20577"/>
        <pc:sldMkLst>
          <pc:docMk/>
          <pc:sldMk cId="418772829" sldId="308"/>
        </pc:sldMkLst>
        <pc:spChg chg="mod">
          <ac:chgData name="Rhett Dotson" userId="1a14307b-489b-4588-9787-93a68c51524b" providerId="ADAL" clId="{7A5A8A9C-851E-4165-AF99-4DA0040BF77A}" dt="2024-06-22T14:37:49.294" v="6670" actId="20577"/>
          <ac:spMkLst>
            <pc:docMk/>
            <pc:sldMk cId="418772829" sldId="308"/>
            <ac:spMk id="2" creationId="{90CB658D-5B7E-D0C2-4B57-CC0A4944751F}"/>
          </ac:spMkLst>
        </pc:spChg>
        <pc:spChg chg="mod">
          <ac:chgData name="Rhett Dotson" userId="1a14307b-489b-4588-9787-93a68c51524b" providerId="ADAL" clId="{7A5A8A9C-851E-4165-AF99-4DA0040BF77A}" dt="2024-06-22T14:38:23.226" v="6691" actId="20577"/>
          <ac:spMkLst>
            <pc:docMk/>
            <pc:sldMk cId="418772829" sldId="308"/>
            <ac:spMk id="3" creationId="{4E30277E-5FA8-A79C-5522-52DF9F959B82}"/>
          </ac:spMkLst>
        </pc:spChg>
      </pc:sldChg>
      <pc:sldChg chg="del">
        <pc:chgData name="Rhett Dotson" userId="1a14307b-489b-4588-9787-93a68c51524b" providerId="ADAL" clId="{7A5A8A9C-851E-4165-AF99-4DA0040BF77A}" dt="2024-06-15T19:10:58.225" v="2753" actId="47"/>
        <pc:sldMkLst>
          <pc:docMk/>
          <pc:sldMk cId="2152998337" sldId="309"/>
        </pc:sldMkLst>
      </pc:sldChg>
      <pc:sldChg chg="modSp mod">
        <pc:chgData name="Rhett Dotson" userId="1a14307b-489b-4588-9787-93a68c51524b" providerId="ADAL" clId="{7A5A8A9C-851E-4165-AF99-4DA0040BF77A}" dt="2024-06-22T15:53:45.508" v="9414" actId="20577"/>
        <pc:sldMkLst>
          <pc:docMk/>
          <pc:sldMk cId="1618443485" sldId="314"/>
        </pc:sldMkLst>
        <pc:spChg chg="mod">
          <ac:chgData name="Rhett Dotson" userId="1a14307b-489b-4588-9787-93a68c51524b" providerId="ADAL" clId="{7A5A8A9C-851E-4165-AF99-4DA0040BF77A}" dt="2024-06-22T15:53:45.508" v="9414" actId="20577"/>
          <ac:spMkLst>
            <pc:docMk/>
            <pc:sldMk cId="1618443485" sldId="314"/>
            <ac:spMk id="4" creationId="{DC15C903-DDEE-533E-5E2D-5F2A6E3F7746}"/>
          </ac:spMkLst>
        </pc:spChg>
      </pc:sldChg>
      <pc:sldChg chg="addSp delSp modSp mod modClrScheme delAnim modAnim chgLayout modNotesTx">
        <pc:chgData name="Rhett Dotson" userId="1a14307b-489b-4588-9787-93a68c51524b" providerId="ADAL" clId="{7A5A8A9C-851E-4165-AF99-4DA0040BF77A}" dt="2024-06-23T13:43:09.278" v="12462" actId="20577"/>
        <pc:sldMkLst>
          <pc:docMk/>
          <pc:sldMk cId="3648169331" sldId="315"/>
        </pc:sldMkLst>
        <pc:spChg chg="add del mod">
          <ac:chgData name="Rhett Dotson" userId="1a14307b-489b-4588-9787-93a68c51524b" providerId="ADAL" clId="{7A5A8A9C-851E-4165-AF99-4DA0040BF77A}" dt="2024-06-22T15:53:48.908" v="9415" actId="478"/>
          <ac:spMkLst>
            <pc:docMk/>
            <pc:sldMk cId="3648169331" sldId="315"/>
            <ac:spMk id="3" creationId="{B1FE99F0-A9F2-2289-82C6-03AB5484C9A5}"/>
          </ac:spMkLst>
        </pc:spChg>
        <pc:spChg chg="mod ord">
          <ac:chgData name="Rhett Dotson" userId="1a14307b-489b-4588-9787-93a68c51524b" providerId="ADAL" clId="{7A5A8A9C-851E-4165-AF99-4DA0040BF77A}" dt="2024-06-22T15:57:28.894" v="9507" actId="700"/>
          <ac:spMkLst>
            <pc:docMk/>
            <pc:sldMk cId="3648169331" sldId="315"/>
            <ac:spMk id="4" creationId="{31DFBD71-6A9B-8A9F-80DD-8E1E2461B198}"/>
          </ac:spMkLst>
        </pc:spChg>
        <pc:spChg chg="add del mod ord">
          <ac:chgData name="Rhett Dotson" userId="1a14307b-489b-4588-9787-93a68c51524b" providerId="ADAL" clId="{7A5A8A9C-851E-4165-AF99-4DA0040BF77A}" dt="2024-06-22T15:57:18.097" v="9471" actId="700"/>
          <ac:spMkLst>
            <pc:docMk/>
            <pc:sldMk cId="3648169331" sldId="315"/>
            <ac:spMk id="5" creationId="{1F0E30ED-45E4-12B9-3579-33145B0722BC}"/>
          </ac:spMkLst>
        </pc:spChg>
        <pc:spChg chg="del">
          <ac:chgData name="Rhett Dotson" userId="1a14307b-489b-4588-9787-93a68c51524b" providerId="ADAL" clId="{7A5A8A9C-851E-4165-AF99-4DA0040BF77A}" dt="2024-06-15T20:05:38.848" v="5442" actId="478"/>
          <ac:spMkLst>
            <pc:docMk/>
            <pc:sldMk cId="3648169331" sldId="315"/>
            <ac:spMk id="5" creationId="{C3F039BC-192C-3304-4562-D3FAFC7B9334}"/>
          </ac:spMkLst>
        </pc:spChg>
        <pc:spChg chg="mod ord">
          <ac:chgData name="Rhett Dotson" userId="1a14307b-489b-4588-9787-93a68c51524b" providerId="ADAL" clId="{7A5A8A9C-851E-4165-AF99-4DA0040BF77A}" dt="2024-06-22T15:57:28.894" v="9507" actId="700"/>
          <ac:spMkLst>
            <pc:docMk/>
            <pc:sldMk cId="3648169331" sldId="315"/>
            <ac:spMk id="6" creationId="{C702FAC5-9DF9-FB07-33AE-BC6A0353A89A}"/>
          </ac:spMkLst>
        </pc:spChg>
        <pc:spChg chg="add del mod ord">
          <ac:chgData name="Rhett Dotson" userId="1a14307b-489b-4588-9787-93a68c51524b" providerId="ADAL" clId="{7A5A8A9C-851E-4165-AF99-4DA0040BF77A}" dt="2024-06-22T15:57:28.894" v="9507" actId="700"/>
          <ac:spMkLst>
            <pc:docMk/>
            <pc:sldMk cId="3648169331" sldId="315"/>
            <ac:spMk id="7" creationId="{E89B4EBA-306E-8C68-D3C3-DE9ADDB874E9}"/>
          </ac:spMkLst>
        </pc:spChg>
        <pc:spChg chg="add del mod ord">
          <ac:chgData name="Rhett Dotson" userId="1a14307b-489b-4588-9787-93a68c51524b" providerId="ADAL" clId="{7A5A8A9C-851E-4165-AF99-4DA0040BF77A}" dt="2024-06-22T15:57:28.894" v="9507" actId="700"/>
          <ac:spMkLst>
            <pc:docMk/>
            <pc:sldMk cId="3648169331" sldId="315"/>
            <ac:spMk id="8" creationId="{766EAB34-CDDF-F229-11CC-A17824BA7063}"/>
          </ac:spMkLst>
        </pc:spChg>
        <pc:spChg chg="add mod ord">
          <ac:chgData name="Rhett Dotson" userId="1a14307b-489b-4588-9787-93a68c51524b" providerId="ADAL" clId="{7A5A8A9C-851E-4165-AF99-4DA0040BF77A}" dt="2024-06-22T15:57:31.355" v="9513" actId="20577"/>
          <ac:spMkLst>
            <pc:docMk/>
            <pc:sldMk cId="3648169331" sldId="315"/>
            <ac:spMk id="9" creationId="{1C683079-9E4B-DB38-3BFD-41F63F44F779}"/>
          </ac:spMkLst>
        </pc:spChg>
        <pc:spChg chg="add mod ord">
          <ac:chgData name="Rhett Dotson" userId="1a14307b-489b-4588-9787-93a68c51524b" providerId="ADAL" clId="{7A5A8A9C-851E-4165-AF99-4DA0040BF77A}" dt="2024-06-23T13:35:31.022" v="12256" actId="20577"/>
          <ac:spMkLst>
            <pc:docMk/>
            <pc:sldMk cId="3648169331" sldId="315"/>
            <ac:spMk id="10" creationId="{4EFEB70A-E9C0-7498-73EC-D9F82D7DDCEE}"/>
          </ac:spMkLst>
        </pc:spChg>
        <pc:spChg chg="add mod ord">
          <ac:chgData name="Rhett Dotson" userId="1a14307b-489b-4588-9787-93a68c51524b" providerId="ADAL" clId="{7A5A8A9C-851E-4165-AF99-4DA0040BF77A}" dt="2024-06-22T15:59:36.768" v="9920" actId="20577"/>
          <ac:spMkLst>
            <pc:docMk/>
            <pc:sldMk cId="3648169331" sldId="315"/>
            <ac:spMk id="11" creationId="{A0C48FD9-2790-5724-36CB-D6253F6E0481}"/>
          </ac:spMkLst>
        </pc:spChg>
        <pc:spChg chg="add mod ord">
          <ac:chgData name="Rhett Dotson" userId="1a14307b-489b-4588-9787-93a68c51524b" providerId="ADAL" clId="{7A5A8A9C-851E-4165-AF99-4DA0040BF77A}" dt="2024-06-23T13:35:28.389" v="12254" actId="20577"/>
          <ac:spMkLst>
            <pc:docMk/>
            <pc:sldMk cId="3648169331" sldId="315"/>
            <ac:spMk id="12" creationId="{C80AC7D5-CE0B-4B6B-AF57-12DE129C5506}"/>
          </ac:spMkLst>
        </pc:spChg>
      </pc:sldChg>
      <pc:sldChg chg="del">
        <pc:chgData name="Rhett Dotson" userId="1a14307b-489b-4588-9787-93a68c51524b" providerId="ADAL" clId="{7A5A8A9C-851E-4165-AF99-4DA0040BF77A}" dt="2024-06-15T19:10:58.225" v="2753" actId="47"/>
        <pc:sldMkLst>
          <pc:docMk/>
          <pc:sldMk cId="3079837640" sldId="322"/>
        </pc:sldMkLst>
      </pc:sldChg>
      <pc:sldChg chg="del">
        <pc:chgData name="Rhett Dotson" userId="1a14307b-489b-4588-9787-93a68c51524b" providerId="ADAL" clId="{7A5A8A9C-851E-4165-AF99-4DA0040BF77A}" dt="2024-06-15T19:10:58.225" v="2753" actId="47"/>
        <pc:sldMkLst>
          <pc:docMk/>
          <pc:sldMk cId="4203266281" sldId="323"/>
        </pc:sldMkLst>
      </pc:sldChg>
      <pc:sldChg chg="del">
        <pc:chgData name="Rhett Dotson" userId="1a14307b-489b-4588-9787-93a68c51524b" providerId="ADAL" clId="{7A5A8A9C-851E-4165-AF99-4DA0040BF77A}" dt="2024-06-15T19:05:21.114" v="2153" actId="47"/>
        <pc:sldMkLst>
          <pc:docMk/>
          <pc:sldMk cId="988351800" sldId="327"/>
        </pc:sldMkLst>
      </pc:sldChg>
      <pc:sldChg chg="del">
        <pc:chgData name="Rhett Dotson" userId="1a14307b-489b-4588-9787-93a68c51524b" providerId="ADAL" clId="{7A5A8A9C-851E-4165-AF99-4DA0040BF77A}" dt="2024-06-15T20:05:41.061" v="5443" actId="47"/>
        <pc:sldMkLst>
          <pc:docMk/>
          <pc:sldMk cId="4155379520" sldId="332"/>
        </pc:sldMkLst>
      </pc:sldChg>
      <pc:sldChg chg="del">
        <pc:chgData name="Rhett Dotson" userId="1a14307b-489b-4588-9787-93a68c51524b" providerId="ADAL" clId="{7A5A8A9C-851E-4165-AF99-4DA0040BF77A}" dt="2024-06-15T19:10:58.225" v="2753" actId="47"/>
        <pc:sldMkLst>
          <pc:docMk/>
          <pc:sldMk cId="2650818705" sldId="333"/>
        </pc:sldMkLst>
      </pc:sldChg>
      <pc:sldChg chg="del">
        <pc:chgData name="Rhett Dotson" userId="1a14307b-489b-4588-9787-93a68c51524b" providerId="ADAL" clId="{7A5A8A9C-851E-4165-AF99-4DA0040BF77A}" dt="2024-06-15T19:05:21.114" v="2153" actId="47"/>
        <pc:sldMkLst>
          <pc:docMk/>
          <pc:sldMk cId="2304870443" sldId="336"/>
        </pc:sldMkLst>
      </pc:sldChg>
      <pc:sldChg chg="addSp delSp modSp new add del mod modClrScheme modAnim chgLayout">
        <pc:chgData name="Rhett Dotson" userId="1a14307b-489b-4588-9787-93a68c51524b" providerId="ADAL" clId="{7A5A8A9C-851E-4165-AF99-4DA0040BF77A}" dt="2024-06-23T13:17:04.562" v="11183" actId="20577"/>
        <pc:sldMkLst>
          <pc:docMk/>
          <pc:sldMk cId="836319177" sldId="337"/>
        </pc:sldMkLst>
        <pc:spChg chg="del mod ord">
          <ac:chgData name="Rhett Dotson" userId="1a14307b-489b-4588-9787-93a68c51524b" providerId="ADAL" clId="{7A5A8A9C-851E-4165-AF99-4DA0040BF77A}" dt="2024-06-15T18:35:08.880" v="765" actId="700"/>
          <ac:spMkLst>
            <pc:docMk/>
            <pc:sldMk cId="836319177" sldId="337"/>
            <ac:spMk id="2" creationId="{8C402DA0-D12C-71AE-7082-F693AFE2AC39}"/>
          </ac:spMkLst>
        </pc:spChg>
        <pc:spChg chg="add del mod ord">
          <ac:chgData name="Rhett Dotson" userId="1a14307b-489b-4588-9787-93a68c51524b" providerId="ADAL" clId="{7A5A8A9C-851E-4165-AF99-4DA0040BF77A}" dt="2024-06-22T14:39:53.906" v="6700" actId="700"/>
          <ac:spMkLst>
            <pc:docMk/>
            <pc:sldMk cId="836319177" sldId="337"/>
            <ac:spMk id="3" creationId="{5E1DAF83-4218-0718-4055-1F12E2AF793B}"/>
          </ac:spMkLst>
        </pc:spChg>
        <pc:spChg chg="del mod ord">
          <ac:chgData name="Rhett Dotson" userId="1a14307b-489b-4588-9787-93a68c51524b" providerId="ADAL" clId="{7A5A8A9C-851E-4165-AF99-4DA0040BF77A}" dt="2024-06-15T18:35:08.880" v="765" actId="700"/>
          <ac:spMkLst>
            <pc:docMk/>
            <pc:sldMk cId="836319177" sldId="337"/>
            <ac:spMk id="3" creationId="{EA0E03BB-39B4-EA66-5C35-6BABFF359B93}"/>
          </ac:spMkLst>
        </pc:spChg>
        <pc:spChg chg="mod ord">
          <ac:chgData name="Rhett Dotson" userId="1a14307b-489b-4588-9787-93a68c51524b" providerId="ADAL" clId="{7A5A8A9C-851E-4165-AF99-4DA0040BF77A}" dt="2024-06-22T14:39:53.906" v="6700" actId="700"/>
          <ac:spMkLst>
            <pc:docMk/>
            <pc:sldMk cId="836319177" sldId="337"/>
            <ac:spMk id="4" creationId="{4200406B-928A-932C-C4D8-8EB40A35EA84}"/>
          </ac:spMkLst>
        </pc:spChg>
        <pc:spChg chg="add mod ord">
          <ac:chgData name="Rhett Dotson" userId="1a14307b-489b-4588-9787-93a68c51524b" providerId="ADAL" clId="{7A5A8A9C-851E-4165-AF99-4DA0040BF77A}" dt="2024-06-22T14:45:45.867" v="7399" actId="20577"/>
          <ac:spMkLst>
            <pc:docMk/>
            <pc:sldMk cId="836319177" sldId="337"/>
            <ac:spMk id="5" creationId="{DEB4EC76-60AF-DB68-5A29-7241313A212B}"/>
          </ac:spMkLst>
        </pc:spChg>
        <pc:spChg chg="add del mod ord">
          <ac:chgData name="Rhett Dotson" userId="1a14307b-489b-4588-9787-93a68c51524b" providerId="ADAL" clId="{7A5A8A9C-851E-4165-AF99-4DA0040BF77A}" dt="2024-06-22T14:38:29.078" v="6694" actId="478"/>
          <ac:spMkLst>
            <pc:docMk/>
            <pc:sldMk cId="836319177" sldId="337"/>
            <ac:spMk id="6" creationId="{3FCF79E3-BE4D-3185-15C9-A7C853407C49}"/>
          </ac:spMkLst>
        </pc:spChg>
        <pc:spChg chg="add mod ord">
          <ac:chgData name="Rhett Dotson" userId="1a14307b-489b-4588-9787-93a68c51524b" providerId="ADAL" clId="{7A5A8A9C-851E-4165-AF99-4DA0040BF77A}" dt="2024-06-22T14:40:12.805" v="6719" actId="255"/>
          <ac:spMkLst>
            <pc:docMk/>
            <pc:sldMk cId="836319177" sldId="337"/>
            <ac:spMk id="7" creationId="{21D1B8E0-A5B1-DB9D-8D14-55D1D0681FD7}"/>
          </ac:spMkLst>
        </pc:spChg>
        <pc:spChg chg="add mod ord">
          <ac:chgData name="Rhett Dotson" userId="1a14307b-489b-4588-9787-93a68c51524b" providerId="ADAL" clId="{7A5A8A9C-851E-4165-AF99-4DA0040BF77A}" dt="2024-06-23T13:17:04.562" v="11183" actId="20577"/>
          <ac:spMkLst>
            <pc:docMk/>
            <pc:sldMk cId="836319177" sldId="337"/>
            <ac:spMk id="8" creationId="{1DEF652C-8E44-BF6D-A0EA-34971C673E75}"/>
          </ac:spMkLst>
        </pc:spChg>
      </pc:sldChg>
      <pc:sldChg chg="del">
        <pc:chgData name="Rhett Dotson" userId="1a14307b-489b-4588-9787-93a68c51524b" providerId="ADAL" clId="{7A5A8A9C-851E-4165-AF99-4DA0040BF77A}" dt="2024-06-15T18:35:02.278" v="763" actId="47"/>
        <pc:sldMkLst>
          <pc:docMk/>
          <pc:sldMk cId="879105270" sldId="337"/>
        </pc:sldMkLst>
      </pc:sldChg>
      <pc:sldChg chg="addSp delSp modSp new del mod modClrScheme chgLayout">
        <pc:chgData name="Rhett Dotson" userId="1a14307b-489b-4588-9787-93a68c51524b" providerId="ADAL" clId="{7A5A8A9C-851E-4165-AF99-4DA0040BF77A}" dt="2024-06-22T14:38:33.275" v="6696" actId="47"/>
        <pc:sldMkLst>
          <pc:docMk/>
          <pc:sldMk cId="982795665" sldId="338"/>
        </pc:sldMkLst>
        <pc:spChg chg="mod ord">
          <ac:chgData name="Rhett Dotson" userId="1a14307b-489b-4588-9787-93a68c51524b" providerId="ADAL" clId="{7A5A8A9C-851E-4165-AF99-4DA0040BF77A}" dt="2024-06-15T19:01:02.978" v="1390" actId="700"/>
          <ac:spMkLst>
            <pc:docMk/>
            <pc:sldMk cId="982795665" sldId="338"/>
            <ac:spMk id="2" creationId="{90B7A854-052C-BA8E-2246-CAE3CCC20D7E}"/>
          </ac:spMkLst>
        </pc:spChg>
        <pc:spChg chg="del">
          <ac:chgData name="Rhett Dotson" userId="1a14307b-489b-4588-9787-93a68c51524b" providerId="ADAL" clId="{7A5A8A9C-851E-4165-AF99-4DA0040BF77A}" dt="2024-06-15T18:59:52.519" v="1382" actId="478"/>
          <ac:spMkLst>
            <pc:docMk/>
            <pc:sldMk cId="982795665" sldId="338"/>
            <ac:spMk id="3" creationId="{C0F7DEEB-4B2F-05F8-5DA2-A535AD6C06CC}"/>
          </ac:spMkLst>
        </pc:spChg>
        <pc:spChg chg="mod ord">
          <ac:chgData name="Rhett Dotson" userId="1a14307b-489b-4588-9787-93a68c51524b" providerId="ADAL" clId="{7A5A8A9C-851E-4165-AF99-4DA0040BF77A}" dt="2024-06-15T19:01:02.978" v="1390" actId="700"/>
          <ac:spMkLst>
            <pc:docMk/>
            <pc:sldMk cId="982795665" sldId="338"/>
            <ac:spMk id="4" creationId="{F12D3D9C-FEF7-4A00-D8A9-32320B062992}"/>
          </ac:spMkLst>
        </pc:spChg>
        <pc:spChg chg="add mod">
          <ac:chgData name="Rhett Dotson" userId="1a14307b-489b-4588-9787-93a68c51524b" providerId="ADAL" clId="{7A5A8A9C-851E-4165-AF99-4DA0040BF77A}" dt="2024-06-15T19:00:55.012" v="1389" actId="207"/>
          <ac:spMkLst>
            <pc:docMk/>
            <pc:sldMk cId="982795665" sldId="338"/>
            <ac:spMk id="5" creationId="{DF3205FE-7CD2-CCB5-45F6-510AB5876115}"/>
          </ac:spMkLst>
        </pc:spChg>
        <pc:spChg chg="add mod ord">
          <ac:chgData name="Rhett Dotson" userId="1a14307b-489b-4588-9787-93a68c51524b" providerId="ADAL" clId="{7A5A8A9C-851E-4165-AF99-4DA0040BF77A}" dt="2024-06-15T19:02:10.224" v="1567" actId="20577"/>
          <ac:spMkLst>
            <pc:docMk/>
            <pc:sldMk cId="982795665" sldId="338"/>
            <ac:spMk id="6" creationId="{19141FA0-178E-0E7B-B12E-B2525C53E3FA}"/>
          </ac:spMkLst>
        </pc:spChg>
        <pc:spChg chg="add del mod ord">
          <ac:chgData name="Rhett Dotson" userId="1a14307b-489b-4588-9787-93a68c51524b" providerId="ADAL" clId="{7A5A8A9C-851E-4165-AF99-4DA0040BF77A}" dt="2024-06-15T19:01:05.243" v="1391" actId="478"/>
          <ac:spMkLst>
            <pc:docMk/>
            <pc:sldMk cId="982795665" sldId="338"/>
            <ac:spMk id="7" creationId="{16EC4D03-2F46-7502-4B4C-5C33ABCB2C0B}"/>
          </ac:spMkLst>
        </pc:spChg>
        <pc:picChg chg="add mod">
          <ac:chgData name="Rhett Dotson" userId="1a14307b-489b-4588-9787-93a68c51524b" providerId="ADAL" clId="{7A5A8A9C-851E-4165-AF99-4DA0040BF77A}" dt="2024-06-15T18:59:57.149" v="1386" actId="1076"/>
          <ac:picMkLst>
            <pc:docMk/>
            <pc:sldMk cId="982795665" sldId="338"/>
            <ac:picMk id="2050" creationId="{61165D0F-C09B-89AE-3EA5-4D3C482CE902}"/>
          </ac:picMkLst>
        </pc:picChg>
      </pc:sldChg>
      <pc:sldChg chg="add del modNotesTx">
        <pc:chgData name="Rhett Dotson" userId="1a14307b-489b-4588-9787-93a68c51524b" providerId="ADAL" clId="{7A5A8A9C-851E-4165-AF99-4DA0040BF77A}" dt="2024-06-22T14:38:37.101" v="6697" actId="47"/>
        <pc:sldMkLst>
          <pc:docMk/>
          <pc:sldMk cId="313018104" sldId="339"/>
        </pc:sldMkLst>
      </pc:sldChg>
      <pc:sldChg chg="modSp new del mod modNotesTx">
        <pc:chgData name="Rhett Dotson" userId="1a14307b-489b-4588-9787-93a68c51524b" providerId="ADAL" clId="{7A5A8A9C-851E-4165-AF99-4DA0040BF77A}" dt="2024-06-22T14:38:37.101" v="6697" actId="47"/>
        <pc:sldMkLst>
          <pc:docMk/>
          <pc:sldMk cId="2201510089" sldId="340"/>
        </pc:sldMkLst>
        <pc:spChg chg="mod">
          <ac:chgData name="Rhett Dotson" userId="1a14307b-489b-4588-9787-93a68c51524b" providerId="ADAL" clId="{7A5A8A9C-851E-4165-AF99-4DA0040BF77A}" dt="2024-06-15T19:04:23.043" v="1964" actId="20577"/>
          <ac:spMkLst>
            <pc:docMk/>
            <pc:sldMk cId="2201510089" sldId="340"/>
            <ac:spMk id="2" creationId="{BF936280-4364-A444-E73B-8225A072E44C}"/>
          </ac:spMkLst>
        </pc:spChg>
        <pc:spChg chg="mod">
          <ac:chgData name="Rhett Dotson" userId="1a14307b-489b-4588-9787-93a68c51524b" providerId="ADAL" clId="{7A5A8A9C-851E-4165-AF99-4DA0040BF77A}" dt="2024-06-15T20:04:02.449" v="5437" actId="20577"/>
          <ac:spMkLst>
            <pc:docMk/>
            <pc:sldMk cId="2201510089" sldId="340"/>
            <ac:spMk id="3" creationId="{B66BF5BA-ACAE-AC52-09A5-C739A8EED6BE}"/>
          </ac:spMkLst>
        </pc:spChg>
      </pc:sldChg>
      <pc:sldChg chg="modSp new del mod">
        <pc:chgData name="Rhett Dotson" userId="1a14307b-489b-4588-9787-93a68c51524b" providerId="ADAL" clId="{7A5A8A9C-851E-4165-AF99-4DA0040BF77A}" dt="2024-06-15T19:09:05.126" v="2569" actId="47"/>
        <pc:sldMkLst>
          <pc:docMk/>
          <pc:sldMk cId="1263131583" sldId="341"/>
        </pc:sldMkLst>
        <pc:spChg chg="mod">
          <ac:chgData name="Rhett Dotson" userId="1a14307b-489b-4588-9787-93a68c51524b" providerId="ADAL" clId="{7A5A8A9C-851E-4165-AF99-4DA0040BF77A}" dt="2024-06-15T19:05:29.352" v="2180" actId="20577"/>
          <ac:spMkLst>
            <pc:docMk/>
            <pc:sldMk cId="1263131583" sldId="341"/>
            <ac:spMk id="2" creationId="{AD91C5EC-1E51-EF2C-FB92-F0CACD2EF760}"/>
          </ac:spMkLst>
        </pc:spChg>
      </pc:sldChg>
      <pc:sldChg chg="add del">
        <pc:chgData name="Rhett Dotson" userId="1a14307b-489b-4588-9787-93a68c51524b" providerId="ADAL" clId="{7A5A8A9C-851E-4165-AF99-4DA0040BF77A}" dt="2024-06-15T19:05:40.664" v="2183" actId="47"/>
        <pc:sldMkLst>
          <pc:docMk/>
          <pc:sldMk cId="2461132964" sldId="342"/>
        </pc:sldMkLst>
      </pc:sldChg>
      <pc:sldChg chg="modSp add del mod modNotesTx">
        <pc:chgData name="Rhett Dotson" userId="1a14307b-489b-4588-9787-93a68c51524b" providerId="ADAL" clId="{7A5A8A9C-851E-4165-AF99-4DA0040BF77A}" dt="2024-06-22T14:38:37.101" v="6697" actId="47"/>
        <pc:sldMkLst>
          <pc:docMk/>
          <pc:sldMk cId="2878812602" sldId="343"/>
        </pc:sldMkLst>
        <pc:spChg chg="mod">
          <ac:chgData name="Rhett Dotson" userId="1a14307b-489b-4588-9787-93a68c51524b" providerId="ADAL" clId="{7A5A8A9C-851E-4165-AF99-4DA0040BF77A}" dt="2024-06-15T19:06:11.520" v="2198" actId="20577"/>
          <ac:spMkLst>
            <pc:docMk/>
            <pc:sldMk cId="2878812602" sldId="343"/>
            <ac:spMk id="2" creationId="{BF936280-4364-A444-E73B-8225A072E44C}"/>
          </ac:spMkLst>
        </pc:spChg>
        <pc:spChg chg="mod">
          <ac:chgData name="Rhett Dotson" userId="1a14307b-489b-4588-9787-93a68c51524b" providerId="ADAL" clId="{7A5A8A9C-851E-4165-AF99-4DA0040BF77A}" dt="2024-06-15T19:08:19.531" v="2537" actId="20577"/>
          <ac:spMkLst>
            <pc:docMk/>
            <pc:sldMk cId="2878812602" sldId="343"/>
            <ac:spMk id="3" creationId="{B66BF5BA-ACAE-AC52-09A5-C739A8EED6BE}"/>
          </ac:spMkLst>
        </pc:spChg>
      </pc:sldChg>
      <pc:sldChg chg="modSp add del mod modNotesTx">
        <pc:chgData name="Rhett Dotson" userId="1a14307b-489b-4588-9787-93a68c51524b" providerId="ADAL" clId="{7A5A8A9C-851E-4165-AF99-4DA0040BF77A}" dt="2024-06-22T14:38:37.101" v="6697" actId="47"/>
        <pc:sldMkLst>
          <pc:docMk/>
          <pc:sldMk cId="2949078962" sldId="344"/>
        </pc:sldMkLst>
        <pc:spChg chg="mod">
          <ac:chgData name="Rhett Dotson" userId="1a14307b-489b-4588-9787-93a68c51524b" providerId="ADAL" clId="{7A5A8A9C-851E-4165-AF99-4DA0040BF77A}" dt="2024-06-15T19:09:18.796" v="2581" actId="20577"/>
          <ac:spMkLst>
            <pc:docMk/>
            <pc:sldMk cId="2949078962" sldId="344"/>
            <ac:spMk id="2" creationId="{BF936280-4364-A444-E73B-8225A072E44C}"/>
          </ac:spMkLst>
        </pc:spChg>
        <pc:spChg chg="mod">
          <ac:chgData name="Rhett Dotson" userId="1a14307b-489b-4588-9787-93a68c51524b" providerId="ADAL" clId="{7A5A8A9C-851E-4165-AF99-4DA0040BF77A}" dt="2024-06-15T20:00:56.409" v="4874" actId="20577"/>
          <ac:spMkLst>
            <pc:docMk/>
            <pc:sldMk cId="2949078962" sldId="344"/>
            <ac:spMk id="3" creationId="{B66BF5BA-ACAE-AC52-09A5-C739A8EED6BE}"/>
          </ac:spMkLst>
        </pc:spChg>
      </pc:sldChg>
      <pc:sldChg chg="modSp new del mod">
        <pc:chgData name="Rhett Dotson" userId="1a14307b-489b-4588-9787-93a68c51524b" providerId="ADAL" clId="{7A5A8A9C-851E-4165-AF99-4DA0040BF77A}" dt="2024-06-22T14:38:37.101" v="6697" actId="47"/>
        <pc:sldMkLst>
          <pc:docMk/>
          <pc:sldMk cId="369328611" sldId="345"/>
        </pc:sldMkLst>
        <pc:spChg chg="mod">
          <ac:chgData name="Rhett Dotson" userId="1a14307b-489b-4588-9787-93a68c51524b" providerId="ADAL" clId="{7A5A8A9C-851E-4165-AF99-4DA0040BF77A}" dt="2024-06-15T19:09:13.356" v="2576" actId="1036"/>
          <ac:spMkLst>
            <pc:docMk/>
            <pc:sldMk cId="369328611" sldId="345"/>
            <ac:spMk id="2" creationId="{460A7430-4568-ACA5-544B-D53BF967CDC8}"/>
          </ac:spMkLst>
        </pc:spChg>
        <pc:spChg chg="mod">
          <ac:chgData name="Rhett Dotson" userId="1a14307b-489b-4588-9787-93a68c51524b" providerId="ADAL" clId="{7A5A8A9C-851E-4165-AF99-4DA0040BF77A}" dt="2024-06-15T19:55:12.682" v="3495" actId="20577"/>
          <ac:spMkLst>
            <pc:docMk/>
            <pc:sldMk cId="369328611" sldId="345"/>
            <ac:spMk id="3" creationId="{046F5726-F551-90D8-2856-29F00FA7414C}"/>
          </ac:spMkLst>
        </pc:spChg>
      </pc:sldChg>
      <pc:sldChg chg="modSp add del mod">
        <pc:chgData name="Rhett Dotson" userId="1a14307b-489b-4588-9787-93a68c51524b" providerId="ADAL" clId="{7A5A8A9C-851E-4165-AF99-4DA0040BF77A}" dt="2024-06-22T14:38:37.101" v="6697" actId="47"/>
        <pc:sldMkLst>
          <pc:docMk/>
          <pc:sldMk cId="2607486870" sldId="346"/>
        </pc:sldMkLst>
        <pc:spChg chg="mod">
          <ac:chgData name="Rhett Dotson" userId="1a14307b-489b-4588-9787-93a68c51524b" providerId="ADAL" clId="{7A5A8A9C-851E-4165-AF99-4DA0040BF77A}" dt="2024-06-15T19:08:55.688" v="2563" actId="20577"/>
          <ac:spMkLst>
            <pc:docMk/>
            <pc:sldMk cId="2607486870" sldId="346"/>
            <ac:spMk id="2" creationId="{460A7430-4568-ACA5-544B-D53BF967CDC8}"/>
          </ac:spMkLst>
        </pc:spChg>
        <pc:spChg chg="mod">
          <ac:chgData name="Rhett Dotson" userId="1a14307b-489b-4588-9787-93a68c51524b" providerId="ADAL" clId="{7A5A8A9C-851E-4165-AF99-4DA0040BF77A}" dt="2024-06-15T19:58:52.225" v="4414" actId="20577"/>
          <ac:spMkLst>
            <pc:docMk/>
            <pc:sldMk cId="2607486870" sldId="346"/>
            <ac:spMk id="3" creationId="{046F5726-F551-90D8-2856-29F00FA7414C}"/>
          </ac:spMkLst>
        </pc:spChg>
      </pc:sldChg>
      <pc:sldChg chg="modSp add del mod">
        <pc:chgData name="Rhett Dotson" userId="1a14307b-489b-4588-9787-93a68c51524b" providerId="ADAL" clId="{7A5A8A9C-851E-4165-AF99-4DA0040BF77A}" dt="2024-06-22T14:38:37.101" v="6697" actId="47"/>
        <pc:sldMkLst>
          <pc:docMk/>
          <pc:sldMk cId="3223344476" sldId="347"/>
        </pc:sldMkLst>
        <pc:spChg chg="mod">
          <ac:chgData name="Rhett Dotson" userId="1a14307b-489b-4588-9787-93a68c51524b" providerId="ADAL" clId="{7A5A8A9C-851E-4165-AF99-4DA0040BF77A}" dt="2024-06-15T19:10:52.871" v="2752" actId="20577"/>
          <ac:spMkLst>
            <pc:docMk/>
            <pc:sldMk cId="3223344476" sldId="347"/>
            <ac:spMk id="2" creationId="{460A7430-4568-ACA5-544B-D53BF967CDC8}"/>
          </ac:spMkLst>
        </pc:spChg>
        <pc:spChg chg="mod">
          <ac:chgData name="Rhett Dotson" userId="1a14307b-489b-4588-9787-93a68c51524b" providerId="ADAL" clId="{7A5A8A9C-851E-4165-AF99-4DA0040BF77A}" dt="2024-06-16T12:36:02.920" v="5625" actId="6549"/>
          <ac:spMkLst>
            <pc:docMk/>
            <pc:sldMk cId="3223344476" sldId="347"/>
            <ac:spMk id="3" creationId="{046F5726-F551-90D8-2856-29F00FA7414C}"/>
          </ac:spMkLst>
        </pc:spChg>
      </pc:sldChg>
      <pc:sldChg chg="modSp new del mod">
        <pc:chgData name="Rhett Dotson" userId="1a14307b-489b-4588-9787-93a68c51524b" providerId="ADAL" clId="{7A5A8A9C-851E-4165-AF99-4DA0040BF77A}" dt="2024-06-22T15:53:50.629" v="9416" actId="47"/>
        <pc:sldMkLst>
          <pc:docMk/>
          <pc:sldMk cId="359373864" sldId="348"/>
        </pc:sldMkLst>
        <pc:spChg chg="mod">
          <ac:chgData name="Rhett Dotson" userId="1a14307b-489b-4588-9787-93a68c51524b" providerId="ADAL" clId="{7A5A8A9C-851E-4165-AF99-4DA0040BF77A}" dt="2024-06-16T12:42:47.984" v="5837" actId="20577"/>
          <ac:spMkLst>
            <pc:docMk/>
            <pc:sldMk cId="359373864" sldId="348"/>
            <ac:spMk id="2" creationId="{CA018B06-9BC0-958E-B555-7CD784BA95DF}"/>
          </ac:spMkLst>
        </pc:spChg>
        <pc:spChg chg="mod">
          <ac:chgData name="Rhett Dotson" userId="1a14307b-489b-4588-9787-93a68c51524b" providerId="ADAL" clId="{7A5A8A9C-851E-4165-AF99-4DA0040BF77A}" dt="2024-06-16T12:48:29.802" v="6595" actId="20577"/>
          <ac:spMkLst>
            <pc:docMk/>
            <pc:sldMk cId="359373864" sldId="348"/>
            <ac:spMk id="3" creationId="{6646A2DC-1B88-48E9-639F-3A608337C9F4}"/>
          </ac:spMkLst>
        </pc:spChg>
      </pc:sldChg>
      <pc:sldChg chg="modSp new mod modAnim modNotesTx">
        <pc:chgData name="Rhett Dotson" userId="1a14307b-489b-4588-9787-93a68c51524b" providerId="ADAL" clId="{7A5A8A9C-851E-4165-AF99-4DA0040BF77A}" dt="2024-06-23T13:31:20.102" v="11973" actId="20577"/>
        <pc:sldMkLst>
          <pc:docMk/>
          <pc:sldMk cId="2996004581" sldId="349"/>
        </pc:sldMkLst>
        <pc:spChg chg="mod">
          <ac:chgData name="Rhett Dotson" userId="1a14307b-489b-4588-9787-93a68c51524b" providerId="ADAL" clId="{7A5A8A9C-851E-4165-AF99-4DA0040BF77A}" dt="2024-06-22T15:45:39.549" v="8609" actId="20577"/>
          <ac:spMkLst>
            <pc:docMk/>
            <pc:sldMk cId="2996004581" sldId="349"/>
            <ac:spMk id="2" creationId="{626EB89C-1DA3-B9EC-DC6C-D047F18C01FE}"/>
          </ac:spMkLst>
        </pc:spChg>
        <pc:spChg chg="mod">
          <ac:chgData name="Rhett Dotson" userId="1a14307b-489b-4588-9787-93a68c51524b" providerId="ADAL" clId="{7A5A8A9C-851E-4165-AF99-4DA0040BF77A}" dt="2024-06-22T15:50:33.753" v="8948" actId="115"/>
          <ac:spMkLst>
            <pc:docMk/>
            <pc:sldMk cId="2996004581" sldId="349"/>
            <ac:spMk id="3" creationId="{22D5A9F5-64D9-1932-D4E0-05EC3BF2A090}"/>
          </ac:spMkLst>
        </pc:spChg>
        <pc:spChg chg="mod">
          <ac:chgData name="Rhett Dotson" userId="1a14307b-489b-4588-9787-93a68c51524b" providerId="ADAL" clId="{7A5A8A9C-851E-4165-AF99-4DA0040BF77A}" dt="2024-06-23T13:20:13.161" v="11242" actId="14100"/>
          <ac:spMkLst>
            <pc:docMk/>
            <pc:sldMk cId="2996004581" sldId="349"/>
            <ac:spMk id="4" creationId="{F8F6F22D-CC62-634E-2621-70FB4171E137}"/>
          </ac:spMkLst>
        </pc:spChg>
      </pc:sldChg>
      <pc:sldChg chg="addSp delSp modSp new mod modClrScheme chgLayout modNotesTx">
        <pc:chgData name="Rhett Dotson" userId="1a14307b-489b-4588-9787-93a68c51524b" providerId="ADAL" clId="{7A5A8A9C-851E-4165-AF99-4DA0040BF77A}" dt="2024-06-23T13:32:54.096" v="12138" actId="20577"/>
        <pc:sldMkLst>
          <pc:docMk/>
          <pc:sldMk cId="2028296913" sldId="350"/>
        </pc:sldMkLst>
        <pc:spChg chg="del mod ord">
          <ac:chgData name="Rhett Dotson" userId="1a14307b-489b-4588-9787-93a68c51524b" providerId="ADAL" clId="{7A5A8A9C-851E-4165-AF99-4DA0040BF77A}" dt="2024-06-22T15:45:16.645" v="8575" actId="700"/>
          <ac:spMkLst>
            <pc:docMk/>
            <pc:sldMk cId="2028296913" sldId="350"/>
            <ac:spMk id="2" creationId="{76A6B4C7-9B4F-81AA-9F70-3FA738D7A091}"/>
          </ac:spMkLst>
        </pc:spChg>
        <pc:spChg chg="del mod ord">
          <ac:chgData name="Rhett Dotson" userId="1a14307b-489b-4588-9787-93a68c51524b" providerId="ADAL" clId="{7A5A8A9C-851E-4165-AF99-4DA0040BF77A}" dt="2024-06-22T15:45:16.645" v="8575" actId="700"/>
          <ac:spMkLst>
            <pc:docMk/>
            <pc:sldMk cId="2028296913" sldId="350"/>
            <ac:spMk id="3" creationId="{2B8A14BF-C93D-4BFB-E9E7-62064D554EC2}"/>
          </ac:spMkLst>
        </pc:spChg>
        <pc:spChg chg="del">
          <ac:chgData name="Rhett Dotson" userId="1a14307b-489b-4588-9787-93a68c51524b" providerId="ADAL" clId="{7A5A8A9C-851E-4165-AF99-4DA0040BF77A}" dt="2024-06-22T15:45:16.645" v="8575" actId="700"/>
          <ac:spMkLst>
            <pc:docMk/>
            <pc:sldMk cId="2028296913" sldId="350"/>
            <ac:spMk id="4" creationId="{A37865F7-1EDD-21E9-0C97-58E95E77C288}"/>
          </ac:spMkLst>
        </pc:spChg>
        <pc:spChg chg="mod ord">
          <ac:chgData name="Rhett Dotson" userId="1a14307b-489b-4588-9787-93a68c51524b" providerId="ADAL" clId="{7A5A8A9C-851E-4165-AF99-4DA0040BF77A}" dt="2024-06-22T15:45:16.645" v="8575" actId="700"/>
          <ac:spMkLst>
            <pc:docMk/>
            <pc:sldMk cId="2028296913" sldId="350"/>
            <ac:spMk id="5" creationId="{8EE0BBB4-8F78-3F9A-E1B4-B86EE0F43933}"/>
          </ac:spMkLst>
        </pc:spChg>
        <pc:spChg chg="add mod ord">
          <ac:chgData name="Rhett Dotson" userId="1a14307b-489b-4588-9787-93a68c51524b" providerId="ADAL" clId="{7A5A8A9C-851E-4165-AF99-4DA0040BF77A}" dt="2024-06-23T13:26:30.054" v="11244" actId="2"/>
          <ac:spMkLst>
            <pc:docMk/>
            <pc:sldMk cId="2028296913" sldId="350"/>
            <ac:spMk id="6" creationId="{7E11F9E9-94A0-5E73-4954-499E3D8B92E3}"/>
          </ac:spMkLst>
        </pc:spChg>
        <pc:spChg chg="add mod ord">
          <ac:chgData name="Rhett Dotson" userId="1a14307b-489b-4588-9787-93a68c51524b" providerId="ADAL" clId="{7A5A8A9C-851E-4165-AF99-4DA0040BF77A}" dt="2024-06-23T13:26:31.080" v="11245" actId="2"/>
          <ac:spMkLst>
            <pc:docMk/>
            <pc:sldMk cId="2028296913" sldId="350"/>
            <ac:spMk id="7" creationId="{62626D6F-8ABA-0D4F-2B1F-78972886FB57}"/>
          </ac:spMkLst>
        </pc:spChg>
      </pc:sldChg>
      <pc:sldChg chg="addSp delSp modSp new mod modClrScheme modAnim chgLayout modNotesTx">
        <pc:chgData name="Rhett Dotson" userId="1a14307b-489b-4588-9787-93a68c51524b" providerId="ADAL" clId="{7A5A8A9C-851E-4165-AF99-4DA0040BF77A}" dt="2024-06-23T13:36:45.796" v="12300" actId="20577"/>
        <pc:sldMkLst>
          <pc:docMk/>
          <pc:sldMk cId="3098430873" sldId="351"/>
        </pc:sldMkLst>
        <pc:spChg chg="del mod ord">
          <ac:chgData name="Rhett Dotson" userId="1a14307b-489b-4588-9787-93a68c51524b" providerId="ADAL" clId="{7A5A8A9C-851E-4165-AF99-4DA0040BF77A}" dt="2024-06-22T16:03:06.695" v="10280" actId="700"/>
          <ac:spMkLst>
            <pc:docMk/>
            <pc:sldMk cId="3098430873" sldId="351"/>
            <ac:spMk id="2" creationId="{0E5C5925-792E-824E-CE00-6726C3B7A394}"/>
          </ac:spMkLst>
        </pc:spChg>
        <pc:spChg chg="del">
          <ac:chgData name="Rhett Dotson" userId="1a14307b-489b-4588-9787-93a68c51524b" providerId="ADAL" clId="{7A5A8A9C-851E-4165-AF99-4DA0040BF77A}" dt="2024-06-22T16:03:06.695" v="10280" actId="700"/>
          <ac:spMkLst>
            <pc:docMk/>
            <pc:sldMk cId="3098430873" sldId="351"/>
            <ac:spMk id="3" creationId="{9D3367E8-CF21-2923-869D-72BEBDF1BBA7}"/>
          </ac:spMkLst>
        </pc:spChg>
        <pc:spChg chg="del mod ord">
          <ac:chgData name="Rhett Dotson" userId="1a14307b-489b-4588-9787-93a68c51524b" providerId="ADAL" clId="{7A5A8A9C-851E-4165-AF99-4DA0040BF77A}" dt="2024-06-22T16:03:06.695" v="10280" actId="700"/>
          <ac:spMkLst>
            <pc:docMk/>
            <pc:sldMk cId="3098430873" sldId="351"/>
            <ac:spMk id="4" creationId="{52718F41-BE4B-2201-41CA-10BC49B90D74}"/>
          </ac:spMkLst>
        </pc:spChg>
        <pc:spChg chg="del">
          <ac:chgData name="Rhett Dotson" userId="1a14307b-489b-4588-9787-93a68c51524b" providerId="ADAL" clId="{7A5A8A9C-851E-4165-AF99-4DA0040BF77A}" dt="2024-06-22T16:03:06.695" v="10280" actId="700"/>
          <ac:spMkLst>
            <pc:docMk/>
            <pc:sldMk cId="3098430873" sldId="351"/>
            <ac:spMk id="5" creationId="{2A9594AF-4C88-201F-C921-722CA843F79F}"/>
          </ac:spMkLst>
        </pc:spChg>
        <pc:spChg chg="del">
          <ac:chgData name="Rhett Dotson" userId="1a14307b-489b-4588-9787-93a68c51524b" providerId="ADAL" clId="{7A5A8A9C-851E-4165-AF99-4DA0040BF77A}" dt="2024-06-22T16:03:06.695" v="10280" actId="700"/>
          <ac:spMkLst>
            <pc:docMk/>
            <pc:sldMk cId="3098430873" sldId="351"/>
            <ac:spMk id="6" creationId="{45BDA3B3-AF58-3B51-A2B6-9ADCE34A8FAB}"/>
          </ac:spMkLst>
        </pc:spChg>
        <pc:spChg chg="mod ord">
          <ac:chgData name="Rhett Dotson" userId="1a14307b-489b-4588-9787-93a68c51524b" providerId="ADAL" clId="{7A5A8A9C-851E-4165-AF99-4DA0040BF77A}" dt="2024-06-22T16:03:06.695" v="10280" actId="700"/>
          <ac:spMkLst>
            <pc:docMk/>
            <pc:sldMk cId="3098430873" sldId="351"/>
            <ac:spMk id="7" creationId="{1265F203-455D-66C3-F004-9FAD9248DBCE}"/>
          </ac:spMkLst>
        </pc:spChg>
        <pc:spChg chg="add mod ord">
          <ac:chgData name="Rhett Dotson" userId="1a14307b-489b-4588-9787-93a68c51524b" providerId="ADAL" clId="{7A5A8A9C-851E-4165-AF99-4DA0040BF77A}" dt="2024-06-22T16:03:12.107" v="10304" actId="20577"/>
          <ac:spMkLst>
            <pc:docMk/>
            <pc:sldMk cId="3098430873" sldId="351"/>
            <ac:spMk id="8" creationId="{812998F5-EC0A-2DB1-4D6F-67DCE101A3BD}"/>
          </ac:spMkLst>
        </pc:spChg>
        <pc:spChg chg="add mod ord">
          <ac:chgData name="Rhett Dotson" userId="1a14307b-489b-4588-9787-93a68c51524b" providerId="ADAL" clId="{7A5A8A9C-851E-4165-AF99-4DA0040BF77A}" dt="2024-06-23T13:36:45.796" v="12300" actId="20577"/>
          <ac:spMkLst>
            <pc:docMk/>
            <pc:sldMk cId="3098430873" sldId="351"/>
            <ac:spMk id="9" creationId="{B3704E4B-633C-2CC3-E4D4-3EBAF28DC27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C3C3A6-B337-4D83-9CDB-B9C35780FF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1C79A68-3D73-4695-8C1E-3CDBCB536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97C6B7-F63D-48F8-8C65-A57506B0F13B}" type="datetimeFigureOut">
              <a:rPr lang="en-US" smtClean="0"/>
              <a:t>6/23/2024</a:t>
            </a:fld>
            <a:endParaRPr lang="en-US" dirty="0"/>
          </a:p>
        </p:txBody>
      </p:sp>
      <p:sp>
        <p:nvSpPr>
          <p:cNvPr id="4" name="Footer Placeholder 3">
            <a:extLst>
              <a:ext uri="{FF2B5EF4-FFF2-40B4-BE49-F238E27FC236}">
                <a16:creationId xmlns:a16="http://schemas.microsoft.com/office/drawing/2014/main" id="{3CF5045C-A7CE-41D4-85C5-0E9ACEEF9B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59ABD0F-F8EA-4B9F-8647-FC7D4AE3D83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AB78DD-9481-4863-BCCC-946573546DA1}" type="slidenum">
              <a:rPr lang="en-US" smtClean="0"/>
              <a:t>‹#›</a:t>
            </a:fld>
            <a:endParaRPr lang="en-US" dirty="0"/>
          </a:p>
        </p:txBody>
      </p:sp>
    </p:spTree>
    <p:extLst>
      <p:ext uri="{BB962C8B-B14F-4D97-AF65-F5344CB8AC3E}">
        <p14:creationId xmlns:p14="http://schemas.microsoft.com/office/powerpoint/2010/main" val="585040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9A0FA-2191-4F92-A1E4-6EB4598AC4EC}" type="datetimeFigureOut">
              <a:rPr lang="en-US" smtClean="0"/>
              <a:t>6/23/2024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359F2-43EF-4812-9DC0-98C0B1A40681}" type="slidenum">
              <a:rPr lang="en-US" smtClean="0"/>
              <a:t>‹#›</a:t>
            </a:fld>
            <a:endParaRPr lang="en-US" dirty="0"/>
          </a:p>
        </p:txBody>
      </p:sp>
    </p:spTree>
    <p:extLst>
      <p:ext uri="{BB962C8B-B14F-4D97-AF65-F5344CB8AC3E}">
        <p14:creationId xmlns:p14="http://schemas.microsoft.com/office/powerpoint/2010/main" val="47011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a:t>
            </a:fld>
            <a:endParaRPr lang="en-US" dirty="0"/>
          </a:p>
        </p:txBody>
      </p:sp>
    </p:spTree>
    <p:extLst>
      <p:ext uri="{BB962C8B-B14F-4D97-AF65-F5344CB8AC3E}">
        <p14:creationId xmlns:p14="http://schemas.microsoft.com/office/powerpoint/2010/main" val="1983523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12</a:t>
            </a:fld>
            <a:endParaRPr lang="en-US" dirty="0"/>
          </a:p>
        </p:txBody>
      </p:sp>
    </p:spTree>
    <p:extLst>
      <p:ext uri="{BB962C8B-B14F-4D97-AF65-F5344CB8AC3E}">
        <p14:creationId xmlns:p14="http://schemas.microsoft.com/office/powerpoint/2010/main" val="990704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13</a:t>
            </a:fld>
            <a:endParaRPr lang="en-US" dirty="0"/>
          </a:p>
        </p:txBody>
      </p:sp>
    </p:spTree>
    <p:extLst>
      <p:ext uri="{BB962C8B-B14F-4D97-AF65-F5344CB8AC3E}">
        <p14:creationId xmlns:p14="http://schemas.microsoft.com/office/powerpoint/2010/main" val="1657027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14</a:t>
            </a:fld>
            <a:endParaRPr lang="en-US" dirty="0"/>
          </a:p>
        </p:txBody>
      </p:sp>
    </p:spTree>
    <p:extLst>
      <p:ext uri="{BB962C8B-B14F-4D97-AF65-F5344CB8AC3E}">
        <p14:creationId xmlns:p14="http://schemas.microsoft.com/office/powerpoint/2010/main" val="3690289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15</a:t>
            </a:fld>
            <a:endParaRPr lang="en-US" dirty="0"/>
          </a:p>
        </p:txBody>
      </p:sp>
    </p:spTree>
    <p:extLst>
      <p:ext uri="{BB962C8B-B14F-4D97-AF65-F5344CB8AC3E}">
        <p14:creationId xmlns:p14="http://schemas.microsoft.com/office/powerpoint/2010/main" val="2047023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16</a:t>
            </a:fld>
            <a:endParaRPr lang="en-US" dirty="0"/>
          </a:p>
        </p:txBody>
      </p:sp>
    </p:spTree>
    <p:extLst>
      <p:ext uri="{BB962C8B-B14F-4D97-AF65-F5344CB8AC3E}">
        <p14:creationId xmlns:p14="http://schemas.microsoft.com/office/powerpoint/2010/main" val="1174803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17</a:t>
            </a:fld>
            <a:endParaRPr lang="en-US" dirty="0"/>
          </a:p>
        </p:txBody>
      </p:sp>
    </p:spTree>
    <p:extLst>
      <p:ext uri="{BB962C8B-B14F-4D97-AF65-F5344CB8AC3E}">
        <p14:creationId xmlns:p14="http://schemas.microsoft.com/office/powerpoint/2010/main" val="3509670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18</a:t>
            </a:fld>
            <a:endParaRPr lang="en-US" dirty="0"/>
          </a:p>
        </p:txBody>
      </p:sp>
    </p:spTree>
    <p:extLst>
      <p:ext uri="{BB962C8B-B14F-4D97-AF65-F5344CB8AC3E}">
        <p14:creationId xmlns:p14="http://schemas.microsoft.com/office/powerpoint/2010/main" val="1806707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19</a:t>
            </a:fld>
            <a:endParaRPr lang="en-US" dirty="0"/>
          </a:p>
        </p:txBody>
      </p:sp>
    </p:spTree>
    <p:extLst>
      <p:ext uri="{BB962C8B-B14F-4D97-AF65-F5344CB8AC3E}">
        <p14:creationId xmlns:p14="http://schemas.microsoft.com/office/powerpoint/2010/main" val="3734319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20</a:t>
            </a:fld>
            <a:endParaRPr lang="en-US" dirty="0"/>
          </a:p>
        </p:txBody>
      </p:sp>
    </p:spTree>
    <p:extLst>
      <p:ext uri="{BB962C8B-B14F-4D97-AF65-F5344CB8AC3E}">
        <p14:creationId xmlns:p14="http://schemas.microsoft.com/office/powerpoint/2010/main" val="1193464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2</a:t>
            </a:fld>
            <a:endParaRPr lang="en-US" dirty="0"/>
          </a:p>
        </p:txBody>
      </p:sp>
    </p:spTree>
    <p:extLst>
      <p:ext uri="{BB962C8B-B14F-4D97-AF65-F5344CB8AC3E}">
        <p14:creationId xmlns:p14="http://schemas.microsoft.com/office/powerpoint/2010/main" val="3946574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3</a:t>
            </a:fld>
            <a:endParaRPr lang="en-US" dirty="0"/>
          </a:p>
        </p:txBody>
      </p:sp>
    </p:spTree>
    <p:extLst>
      <p:ext uri="{BB962C8B-B14F-4D97-AF65-F5344CB8AC3E}">
        <p14:creationId xmlns:p14="http://schemas.microsoft.com/office/powerpoint/2010/main" val="3827301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4</a:t>
            </a:fld>
            <a:endParaRPr lang="en-US" dirty="0"/>
          </a:p>
        </p:txBody>
      </p:sp>
    </p:spTree>
    <p:extLst>
      <p:ext uri="{BB962C8B-B14F-4D97-AF65-F5344CB8AC3E}">
        <p14:creationId xmlns:p14="http://schemas.microsoft.com/office/powerpoint/2010/main" val="2408239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woman’s impurity would have been considered transmissible to anyone until it was cured. Anyone who had contact with her or an object she was in contact with (chair, bed, or touch) is unclean and had to bath and launder their clothing. She is in the same status as the leper. </a:t>
            </a:r>
          </a:p>
          <a:p>
            <a:endParaRPr lang="en-US" dirty="0"/>
          </a:p>
          <a:p>
            <a:r>
              <a:rPr lang="en-US" dirty="0"/>
              <a:t>The woman may have felt guilt for violating religious purity regulations. She may have feared a scolding rather than a blessing. </a:t>
            </a:r>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6</a:t>
            </a:fld>
            <a:endParaRPr lang="en-US" dirty="0"/>
          </a:p>
        </p:txBody>
      </p:sp>
    </p:spTree>
    <p:extLst>
      <p:ext uri="{BB962C8B-B14F-4D97-AF65-F5344CB8AC3E}">
        <p14:creationId xmlns:p14="http://schemas.microsoft.com/office/powerpoint/2010/main" val="812332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word “peace” – wholeness, physically and spiritually</a:t>
            </a:r>
          </a:p>
          <a:p>
            <a:endParaRPr lang="en-US" dirty="0"/>
          </a:p>
          <a:p>
            <a:r>
              <a:rPr lang="en-US" dirty="0"/>
              <a:t>Jesus calls her out so that she will know the one who healed her and his care for her. She must step forward and acknowledge her debt to Jesus. </a:t>
            </a:r>
          </a:p>
        </p:txBody>
      </p:sp>
      <p:sp>
        <p:nvSpPr>
          <p:cNvPr id="4" name="Slide Number Placeholder 3"/>
          <p:cNvSpPr>
            <a:spLocks noGrp="1"/>
          </p:cNvSpPr>
          <p:nvPr>
            <p:ph type="sldNum" sz="quarter" idx="5"/>
          </p:nvPr>
        </p:nvSpPr>
        <p:spPr/>
        <p:txBody>
          <a:bodyPr/>
          <a:lstStyle/>
          <a:p>
            <a:fld id="{B63359F2-43EF-4812-9DC0-98C0B1A40681}" type="slidenum">
              <a:rPr lang="en-US" smtClean="0"/>
              <a:t>7</a:t>
            </a:fld>
            <a:endParaRPr lang="en-US" dirty="0"/>
          </a:p>
        </p:txBody>
      </p:sp>
    </p:spTree>
    <p:extLst>
      <p:ext uri="{BB962C8B-B14F-4D97-AF65-F5344CB8AC3E}">
        <p14:creationId xmlns:p14="http://schemas.microsoft.com/office/powerpoint/2010/main" val="3143313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Note the details. “Talktha koum” is nothing special. Jesus isn’t saying special phrases. There’s no magic here. She’s given food because they don’t want them to believe she’s a spirit. She’s physical and real. </a:t>
            </a:r>
          </a:p>
          <a:p>
            <a:pPr marL="0" indent="0">
              <a:buNone/>
            </a:pPr>
            <a:endParaRPr lang="en-US" dirty="0"/>
          </a:p>
          <a:p>
            <a:pPr marL="228600" indent="-228600">
              <a:buAutoNum type="arabicParenR"/>
            </a:pPr>
            <a:r>
              <a:rPr lang="en-US" dirty="0"/>
              <a:t>What do you think was going through Jairus’s mind when he learns his daughter is dead – perhaps because they stopped to help the woman. </a:t>
            </a:r>
          </a:p>
          <a:p>
            <a:pPr marL="228600" indent="-228600">
              <a:buAutoNum type="arabicParenR"/>
            </a:pPr>
            <a:r>
              <a:rPr lang="en-US" dirty="0"/>
              <a:t>What is Jairus asked to believe? How does Jairus demonstrate faith? </a:t>
            </a:r>
          </a:p>
          <a:p>
            <a:pPr marL="228600" indent="-228600">
              <a:buAutoNum type="arabicParenR"/>
            </a:pPr>
            <a:r>
              <a:rPr lang="en-US" dirty="0"/>
              <a:t>Why does Jesus command them to keep silent, but draw attention to the woman? (in part this is because the proof of the woman’s affliction could not be openly demonstrated or cause wonder.)</a:t>
            </a:r>
          </a:p>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8</a:t>
            </a:fld>
            <a:endParaRPr lang="en-US" dirty="0"/>
          </a:p>
        </p:txBody>
      </p:sp>
    </p:spTree>
    <p:extLst>
      <p:ext uri="{BB962C8B-B14F-4D97-AF65-F5344CB8AC3E}">
        <p14:creationId xmlns:p14="http://schemas.microsoft.com/office/powerpoint/2010/main" val="2332390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What does this comparison tell us about Faith? (faith has no barriers in sex, religious background, or means)  </a:t>
            </a:r>
          </a:p>
          <a:p>
            <a:pPr marL="228600" indent="-228600">
              <a:buAutoNum type="arabicParenR"/>
            </a:pPr>
            <a:endParaRPr lang="en-US" dirty="0"/>
          </a:p>
          <a:p>
            <a:pPr marL="228600" indent="-228600">
              <a:buAutoNum type="arabicParenR"/>
            </a:pPr>
            <a:r>
              <a:rPr lang="en-US" dirty="0"/>
              <a:t>How would you describe each person’s understanding of who Jesus is? Did they know he was the Messiah? Did </a:t>
            </a:r>
            <a:r>
              <a:rPr lang="en-US"/>
              <a:t>they know his mission? </a:t>
            </a:r>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10</a:t>
            </a:fld>
            <a:endParaRPr lang="en-US" dirty="0"/>
          </a:p>
        </p:txBody>
      </p:sp>
    </p:spTree>
    <p:extLst>
      <p:ext uri="{BB962C8B-B14F-4D97-AF65-F5344CB8AC3E}">
        <p14:creationId xmlns:p14="http://schemas.microsoft.com/office/powerpoint/2010/main" val="3585306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 of these characteristics? Where they seen in your life? </a:t>
            </a:r>
          </a:p>
        </p:txBody>
      </p:sp>
      <p:sp>
        <p:nvSpPr>
          <p:cNvPr id="4" name="Slide Number Placeholder 3"/>
          <p:cNvSpPr>
            <a:spLocks noGrp="1"/>
          </p:cNvSpPr>
          <p:nvPr>
            <p:ph type="sldNum" sz="quarter" idx="5"/>
          </p:nvPr>
        </p:nvSpPr>
        <p:spPr/>
        <p:txBody>
          <a:bodyPr/>
          <a:lstStyle/>
          <a:p>
            <a:fld id="{B63359F2-43EF-4812-9DC0-98C0B1A40681}" type="slidenum">
              <a:rPr lang="en-US" smtClean="0"/>
              <a:t>11</a:t>
            </a:fld>
            <a:endParaRPr lang="en-US" dirty="0"/>
          </a:p>
        </p:txBody>
      </p:sp>
    </p:spTree>
    <p:extLst>
      <p:ext uri="{BB962C8B-B14F-4D97-AF65-F5344CB8AC3E}">
        <p14:creationId xmlns:p14="http://schemas.microsoft.com/office/powerpoint/2010/main" val="853594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r>
              <a:rPr lang="en-US"/>
              <a:t>6/22/2024</a:t>
            </a:r>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76661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6/22/2024</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08733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r>
              <a:rPr lang="en-US"/>
              <a:t>6/22/2024</a:t>
            </a:r>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398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937252-EACE-4232-855F-5C47E3F8B087}"/>
              </a:ext>
            </a:extLst>
          </p:cNvPr>
          <p:cNvSpPr>
            <a:spLocks noGrp="1"/>
          </p:cNvSpPr>
          <p:nvPr>
            <p:ph type="ctrTitle" hasCustomPrompt="1"/>
          </p:nvPr>
        </p:nvSpPr>
        <p:spPr>
          <a:xfrm>
            <a:off x="457200" y="1070901"/>
            <a:ext cx="11265407" cy="1499616"/>
          </a:xfrm>
        </p:spPr>
        <p:txBody>
          <a:bodyPr>
            <a:noAutofit/>
          </a:bodyPr>
          <a:lstStyle>
            <a:lvl1pPr>
              <a:defRPr/>
            </a:lvl1pPr>
          </a:lstStyle>
          <a:p>
            <a:r>
              <a:rPr lang="en-US" dirty="0"/>
              <a:t>Click to add title</a:t>
            </a:r>
          </a:p>
        </p:txBody>
      </p:sp>
      <p:sp>
        <p:nvSpPr>
          <p:cNvPr id="25" name="Picture Placeholder 24">
            <a:extLst>
              <a:ext uri="{FF2B5EF4-FFF2-40B4-BE49-F238E27FC236}">
                <a16:creationId xmlns:a16="http://schemas.microsoft.com/office/drawing/2014/main" id="{CBA6DBC1-39A1-48A6-8B81-3CD966D06E81}"/>
              </a:ext>
            </a:extLst>
          </p:cNvPr>
          <p:cNvSpPr>
            <a:spLocks noGrp="1"/>
          </p:cNvSpPr>
          <p:nvPr>
            <p:ph type="pic" sz="quarter" idx="13" hasCustomPrompt="1"/>
          </p:nvPr>
        </p:nvSpPr>
        <p:spPr>
          <a:xfrm>
            <a:off x="448055" y="3103684"/>
            <a:ext cx="11274551" cy="3287971"/>
          </a:xfrm>
          <a:solidFill>
            <a:schemeClr val="accent2"/>
          </a:solidFill>
        </p:spPr>
        <p:txBody>
          <a:bodyPr anchor="t" anchorCtr="0">
            <a:normAutofit/>
          </a:bodyPr>
          <a:lstStyle>
            <a:lvl1pPr marL="0" indent="0" algn="ctr">
              <a:buNone/>
              <a:defRPr/>
            </a:lvl1pPr>
          </a:lstStyle>
          <a:p>
            <a:r>
              <a:rPr lang="en-US" dirty="0"/>
              <a:t>Click to add picture</a:t>
            </a:r>
          </a:p>
        </p:txBody>
      </p:sp>
    </p:spTree>
    <p:extLst>
      <p:ext uri="{BB962C8B-B14F-4D97-AF65-F5344CB8AC3E}">
        <p14:creationId xmlns:p14="http://schemas.microsoft.com/office/powerpoint/2010/main" val="2228195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787D40-90B5-470E-95A2-784F1CB479C9}"/>
              </a:ext>
            </a:extLst>
          </p:cNvPr>
          <p:cNvSpPr>
            <a:spLocks noGrp="1"/>
          </p:cNvSpPr>
          <p:nvPr>
            <p:ph type="ctrTitle" hasCustomPrompt="1"/>
          </p:nvPr>
        </p:nvSpPr>
        <p:spPr>
          <a:xfrm>
            <a:off x="449580" y="4423702"/>
            <a:ext cx="11292839" cy="1550378"/>
          </a:xfrm>
        </p:spPr>
        <p:txBody>
          <a:bodyPr>
            <a:noAutofit/>
          </a:bodyPr>
          <a:lstStyle>
            <a:lvl1pPr algn="ctr">
              <a:defRPr/>
            </a:lvl1pPr>
          </a:lstStyle>
          <a:p>
            <a:r>
              <a:rPr lang="en-US" dirty="0"/>
              <a:t>Click to add title</a:t>
            </a:r>
          </a:p>
        </p:txBody>
      </p:sp>
      <p:sp>
        <p:nvSpPr>
          <p:cNvPr id="3" name="Picture Placeholder 2">
            <a:extLst>
              <a:ext uri="{FF2B5EF4-FFF2-40B4-BE49-F238E27FC236}">
                <a16:creationId xmlns:a16="http://schemas.microsoft.com/office/drawing/2014/main" id="{D528BC27-38F1-47F3-EC35-7DD8B88A7533}"/>
              </a:ext>
            </a:extLst>
          </p:cNvPr>
          <p:cNvSpPr>
            <a:spLocks noGrp="1"/>
          </p:cNvSpPr>
          <p:nvPr>
            <p:ph type="pic" sz="quarter" idx="13" hasCustomPrompt="1"/>
          </p:nvPr>
        </p:nvSpPr>
        <p:spPr>
          <a:xfrm>
            <a:off x="449580" y="705104"/>
            <a:ext cx="11292840" cy="3643376"/>
          </a:xfrm>
          <a:custGeom>
            <a:avLst/>
            <a:gdLst>
              <a:gd name="connsiteX0" fmla="*/ 7593576 w 11292840"/>
              <a:gd name="connsiteY0" fmla="*/ 0 h 3643376"/>
              <a:gd name="connsiteX1" fmla="*/ 11292840 w 11292840"/>
              <a:gd name="connsiteY1" fmla="*/ 0 h 3643376"/>
              <a:gd name="connsiteX2" fmla="*/ 11292840 w 11292840"/>
              <a:gd name="connsiteY2" fmla="*/ 3643376 h 3643376"/>
              <a:gd name="connsiteX3" fmla="*/ 7593576 w 11292840"/>
              <a:gd name="connsiteY3" fmla="*/ 3643376 h 3643376"/>
              <a:gd name="connsiteX4" fmla="*/ 0 w 11292840"/>
              <a:gd name="connsiteY4" fmla="*/ 0 h 3643376"/>
              <a:gd name="connsiteX5" fmla="*/ 7489667 w 11292840"/>
              <a:gd name="connsiteY5" fmla="*/ 0 h 3643376"/>
              <a:gd name="connsiteX6" fmla="*/ 7489667 w 11292840"/>
              <a:gd name="connsiteY6" fmla="*/ 3643376 h 3643376"/>
              <a:gd name="connsiteX7" fmla="*/ 0 w 11292840"/>
              <a:gd name="connsiteY7" fmla="*/ 3643376 h 364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92840" h="3643376">
                <a:moveTo>
                  <a:pt x="7593576" y="0"/>
                </a:moveTo>
                <a:lnTo>
                  <a:pt x="11292840" y="0"/>
                </a:lnTo>
                <a:lnTo>
                  <a:pt x="11292840" y="3643376"/>
                </a:lnTo>
                <a:lnTo>
                  <a:pt x="7593576" y="3643376"/>
                </a:lnTo>
                <a:close/>
                <a:moveTo>
                  <a:pt x="0" y="0"/>
                </a:moveTo>
                <a:lnTo>
                  <a:pt x="7489667" y="0"/>
                </a:lnTo>
                <a:lnTo>
                  <a:pt x="7489667" y="3643376"/>
                </a:lnTo>
                <a:lnTo>
                  <a:pt x="0" y="3643376"/>
                </a:lnTo>
                <a:close/>
              </a:path>
            </a:pathLst>
          </a:custGeom>
          <a:solidFill>
            <a:schemeClr val="accent2"/>
          </a:solidFill>
        </p:spPr>
        <p:txBody>
          <a:bodyPr wrap="square" anchor="t">
            <a:noAutofit/>
          </a:bodyPr>
          <a:lstStyle>
            <a:lvl1pPr marL="0" indent="0" algn="ctr">
              <a:buNone/>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dirty="0"/>
              <a:t>Click to add picture</a:t>
            </a:r>
          </a:p>
          <a:p>
            <a:endParaRPr lang="en-US" dirty="0"/>
          </a:p>
        </p:txBody>
      </p:sp>
    </p:spTree>
    <p:extLst>
      <p:ext uri="{BB962C8B-B14F-4D97-AF65-F5344CB8AC3E}">
        <p14:creationId xmlns:p14="http://schemas.microsoft.com/office/powerpoint/2010/main" val="625334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ntroduction bottom">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9CC542F-D03C-4537-9B6E-7F653B651524}"/>
              </a:ext>
            </a:extLst>
          </p:cNvPr>
          <p:cNvSpPr>
            <a:spLocks noGrp="1"/>
          </p:cNvSpPr>
          <p:nvPr>
            <p:ph type="title" hasCustomPrompt="1"/>
          </p:nvPr>
        </p:nvSpPr>
        <p:spPr>
          <a:xfrm>
            <a:off x="457200" y="2878091"/>
            <a:ext cx="3729789" cy="3440485"/>
          </a:xfrm>
        </p:spPr>
        <p:txBody>
          <a:bodyPr tIns="182880" bIns="182880" anchor="ctr" anchorCtr="0">
            <a:noAutofit/>
          </a:bodyPr>
          <a:lstStyle/>
          <a:p>
            <a:r>
              <a:rPr lang="en-US" dirty="0"/>
              <a:t>Click to add title</a:t>
            </a:r>
            <a:endParaRPr lang="en-US" dirty="0">
              <a:solidFill>
                <a:schemeClr val="tx2"/>
              </a:solidFill>
            </a:endParaRPr>
          </a:p>
        </p:txBody>
      </p:sp>
      <p:sp>
        <p:nvSpPr>
          <p:cNvPr id="3" name="Picture Placeholder 2">
            <a:extLst>
              <a:ext uri="{FF2B5EF4-FFF2-40B4-BE49-F238E27FC236}">
                <a16:creationId xmlns:a16="http://schemas.microsoft.com/office/drawing/2014/main" id="{130F1D2B-CBE7-6279-2158-7A9F3B5D5C61}"/>
              </a:ext>
            </a:extLst>
          </p:cNvPr>
          <p:cNvSpPr>
            <a:spLocks noGrp="1"/>
          </p:cNvSpPr>
          <p:nvPr>
            <p:ph type="pic" sz="quarter" idx="19" hasCustomPrompt="1"/>
          </p:nvPr>
        </p:nvSpPr>
        <p:spPr>
          <a:xfrm>
            <a:off x="457200" y="670560"/>
            <a:ext cx="11267440" cy="2139696"/>
          </a:xfrm>
          <a:custGeom>
            <a:avLst/>
            <a:gdLst>
              <a:gd name="connsiteX0" fmla="*/ 3783068 w 11267440"/>
              <a:gd name="connsiteY0" fmla="*/ 0 h 2139696"/>
              <a:gd name="connsiteX1" fmla="*/ 11267440 w 11267440"/>
              <a:gd name="connsiteY1" fmla="*/ 0 h 2139696"/>
              <a:gd name="connsiteX2" fmla="*/ 11267440 w 11267440"/>
              <a:gd name="connsiteY2" fmla="*/ 2139696 h 2139696"/>
              <a:gd name="connsiteX3" fmla="*/ 3783068 w 11267440"/>
              <a:gd name="connsiteY3" fmla="*/ 2139696 h 2139696"/>
              <a:gd name="connsiteX4" fmla="*/ 0 w 11267440"/>
              <a:gd name="connsiteY4" fmla="*/ 0 h 2139696"/>
              <a:gd name="connsiteX5" fmla="*/ 3677799 w 11267440"/>
              <a:gd name="connsiteY5" fmla="*/ 0 h 2139696"/>
              <a:gd name="connsiteX6" fmla="*/ 3677799 w 11267440"/>
              <a:gd name="connsiteY6" fmla="*/ 2139696 h 2139696"/>
              <a:gd name="connsiteX7" fmla="*/ 0 w 11267440"/>
              <a:gd name="connsiteY7" fmla="*/ 2139696 h 2139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67440" h="2139696">
                <a:moveTo>
                  <a:pt x="3783068" y="0"/>
                </a:moveTo>
                <a:lnTo>
                  <a:pt x="11267440" y="0"/>
                </a:lnTo>
                <a:lnTo>
                  <a:pt x="11267440" y="2139696"/>
                </a:lnTo>
                <a:lnTo>
                  <a:pt x="3783068" y="2139696"/>
                </a:lnTo>
                <a:close/>
                <a:moveTo>
                  <a:pt x="0" y="0"/>
                </a:moveTo>
                <a:lnTo>
                  <a:pt x="3677799" y="0"/>
                </a:lnTo>
                <a:lnTo>
                  <a:pt x="3677799" y="2139696"/>
                </a:lnTo>
                <a:lnTo>
                  <a:pt x="0" y="2139696"/>
                </a:lnTo>
                <a:close/>
              </a:path>
            </a:pathLst>
          </a:custGeom>
          <a:solidFill>
            <a:schemeClr val="accent2"/>
          </a:solidFill>
        </p:spPr>
        <p:txBody>
          <a:bodyPr wrap="square" anchor="t" anchorCtr="0">
            <a:noAutofit/>
          </a:bodyPr>
          <a:lstStyle>
            <a:lvl1pPr marL="0" indent="0" algn="ctr">
              <a:buNone/>
              <a:defRPr/>
            </a:lvl1pPr>
          </a:lstStyle>
          <a:p>
            <a:r>
              <a:rPr lang="en-US" dirty="0"/>
              <a:t>Click to add picture</a:t>
            </a:r>
          </a:p>
        </p:txBody>
      </p:sp>
      <p:sp>
        <p:nvSpPr>
          <p:cNvPr id="7" name="Content Placeholder 5">
            <a:extLst>
              <a:ext uri="{FF2B5EF4-FFF2-40B4-BE49-F238E27FC236}">
                <a16:creationId xmlns:a16="http://schemas.microsoft.com/office/drawing/2014/main" id="{135EE74D-5A60-B83C-5C2D-7B6FEA778FCB}"/>
              </a:ext>
            </a:extLst>
          </p:cNvPr>
          <p:cNvSpPr>
            <a:spLocks noGrp="1"/>
          </p:cNvSpPr>
          <p:nvPr>
            <p:ph sz="quarter" idx="4" hasCustomPrompt="1"/>
          </p:nvPr>
        </p:nvSpPr>
        <p:spPr>
          <a:xfrm>
            <a:off x="4305827" y="2878091"/>
            <a:ext cx="7418813" cy="3440485"/>
          </a:xfrm>
        </p:spPr>
        <p:txBody>
          <a:bodyPr anchor="ctr" anchorCtr="0">
            <a:normAutofit/>
          </a:bodyPr>
          <a:lstStyle>
            <a:lvl1pPr marL="283464" indent="-283464">
              <a:buFont typeface="Arial" panose="020B0604020202020204" pitchFamily="34" charset="0"/>
              <a:buChar char="•"/>
              <a:defRPr/>
            </a:lvl1pPr>
            <a:lvl2pPr marL="283464" indent="-283464">
              <a:buFont typeface="Arial" panose="020B0604020202020204" pitchFamily="34" charset="0"/>
              <a:buChar char="•"/>
              <a:defRPr/>
            </a:lvl2pPr>
            <a:lvl3pPr marL="283464" indent="-283464">
              <a:buFont typeface="Arial" panose="020B0604020202020204" pitchFamily="34" charset="0"/>
              <a:buChar char="•"/>
              <a:defRPr/>
            </a:lvl3pPr>
            <a:lvl4pPr marL="283464" indent="-283464">
              <a:buFont typeface="Arial" panose="020B0604020202020204" pitchFamily="34" charset="0"/>
              <a:buChar char="•"/>
              <a:defRPr/>
            </a:lvl4pPr>
            <a:lvl5pPr marL="283464" indent="-283464">
              <a:buFont typeface="Arial" panose="020B0604020202020204" pitchFamily="34" charset="0"/>
              <a:buChar char="•"/>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a:extLst>
              <a:ext uri="{FF2B5EF4-FFF2-40B4-BE49-F238E27FC236}">
                <a16:creationId xmlns:a16="http://schemas.microsoft.com/office/drawing/2014/main" id="{2BCF1FAD-0BAD-2574-3352-B152DF76C150}"/>
              </a:ext>
            </a:extLst>
          </p:cNvPr>
          <p:cNvSpPr>
            <a:spLocks noGrp="1"/>
          </p:cNvSpPr>
          <p:nvPr>
            <p:ph type="ftr" sz="quarter" idx="17"/>
          </p:nvPr>
        </p:nvSpPr>
        <p:spPr/>
        <p:txBody>
          <a:bodyPr/>
          <a:lstStyle/>
          <a:p>
            <a:endParaRPr lang="en-US" dirty="0"/>
          </a:p>
        </p:txBody>
      </p:sp>
      <p:sp>
        <p:nvSpPr>
          <p:cNvPr id="9" name="Date Placeholder 8">
            <a:extLst>
              <a:ext uri="{FF2B5EF4-FFF2-40B4-BE49-F238E27FC236}">
                <a16:creationId xmlns:a16="http://schemas.microsoft.com/office/drawing/2014/main" id="{EC328E41-645E-D257-FFF3-93344A8E4FA5}"/>
              </a:ext>
            </a:extLst>
          </p:cNvPr>
          <p:cNvSpPr>
            <a:spLocks noGrp="1"/>
          </p:cNvSpPr>
          <p:nvPr>
            <p:ph type="dt" sz="half" idx="16"/>
          </p:nvPr>
        </p:nvSpPr>
        <p:spPr/>
        <p:txBody>
          <a:bodyPr/>
          <a:lstStyle/>
          <a:p>
            <a:r>
              <a:rPr lang="en-US"/>
              <a:t>6/22/2024</a:t>
            </a:r>
            <a:endParaRPr lang="en-US" dirty="0"/>
          </a:p>
        </p:txBody>
      </p:sp>
      <p:sp>
        <p:nvSpPr>
          <p:cNvPr id="14" name="Slide Number Placeholder 13">
            <a:extLst>
              <a:ext uri="{FF2B5EF4-FFF2-40B4-BE49-F238E27FC236}">
                <a16:creationId xmlns:a16="http://schemas.microsoft.com/office/drawing/2014/main" id="{DEF9E45A-6561-C074-14CE-B3B63476D221}"/>
              </a:ext>
            </a:extLst>
          </p:cNvPr>
          <p:cNvSpPr>
            <a:spLocks noGrp="1"/>
          </p:cNvSpPr>
          <p:nvPr>
            <p:ph type="sldNum" sz="quarter" idx="18"/>
          </p:nvPr>
        </p:nvSpPr>
        <p:spPr>
          <a:xfrm>
            <a:off x="10672130" y="6423914"/>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48583640"/>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1524000" y="1143000"/>
            <a:ext cx="9144000" cy="2585720"/>
          </a:xfrm>
        </p:spPr>
        <p:txBody>
          <a:bodyPr anchor="b">
            <a:no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p:nvPr>
        </p:nvSpPr>
        <p:spPr>
          <a:xfrm>
            <a:off x="1524000" y="3799840"/>
            <a:ext cx="9144000" cy="2052320"/>
          </a:xfrm>
        </p:spPr>
        <p:txBody>
          <a:bodyPr anchor="t">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29685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90880"/>
            <a:ext cx="11267440" cy="1143000"/>
          </a:xfrm>
        </p:spPr>
        <p:txBody>
          <a:bodyPr/>
          <a:lstStyle>
            <a:lvl1pPr>
              <a:defRPr/>
            </a:lvl1pPr>
          </a:lstStyle>
          <a:p>
            <a:r>
              <a:rPr lang="en-US" dirty="0"/>
              <a:t>Click to add title</a:t>
            </a:r>
          </a:p>
        </p:txBody>
      </p:sp>
      <p:sp>
        <p:nvSpPr>
          <p:cNvPr id="9" name="Content Placeholder 3">
            <a:extLst>
              <a:ext uri="{FF2B5EF4-FFF2-40B4-BE49-F238E27FC236}">
                <a16:creationId xmlns:a16="http://schemas.microsoft.com/office/drawing/2014/main" id="{ECA520B1-DC84-A47D-1F5E-CCD567EB2D86}"/>
              </a:ext>
            </a:extLst>
          </p:cNvPr>
          <p:cNvSpPr>
            <a:spLocks noGrp="1"/>
          </p:cNvSpPr>
          <p:nvPr>
            <p:ph sz="half" idx="13" hasCustomPrompt="1"/>
          </p:nvPr>
        </p:nvSpPr>
        <p:spPr>
          <a:xfrm>
            <a:off x="457200" y="2187362"/>
            <a:ext cx="3657600" cy="3633047"/>
          </a:xfrm>
        </p:spPr>
        <p:txBody>
          <a:bodyPr anchor="t">
            <a:normAutofit/>
          </a:bodyPr>
          <a:lstStyle>
            <a:lvl1pPr marL="342900" indent="-342900">
              <a:buFont typeface="+mj-lt"/>
              <a:buAutoNum type="arabicPeriod"/>
              <a:defRPr sz="1800"/>
            </a:lvl1pPr>
            <a:lvl2pPr marL="914400" indent="-342900">
              <a:buFont typeface="+mj-lt"/>
              <a:buAutoNum type="alphaLcPeriod"/>
              <a:defRPr sz="1800"/>
            </a:lvl2pPr>
            <a:lvl3pPr marL="1371600" indent="-342900">
              <a:buFont typeface="+mj-lt"/>
              <a:buAutoNum type="arabicPeriod"/>
              <a:defRPr sz="1800"/>
            </a:lvl3pPr>
            <a:lvl4pPr marL="1600200" indent="-342900">
              <a:buFont typeface="+mj-lt"/>
              <a:buAutoNum type="alphaLcParenR"/>
              <a:defRPr sz="1800"/>
            </a:lvl4pPr>
            <a:lvl5pPr marL="2057400" indent="-400050">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282437" y="2187361"/>
            <a:ext cx="7442203" cy="3633047"/>
          </a:xfrm>
        </p:spPr>
        <p:txBody>
          <a:bodyPr anchor="t">
            <a:normAutofit/>
          </a:bodyPr>
          <a:lstStyle>
            <a:lvl1pPr marL="0" indent="0">
              <a:buNone/>
              <a:defRPr sz="1800"/>
            </a:lvl1pPr>
            <a:lvl2pPr marL="0">
              <a:defRPr sz="1800"/>
            </a:lvl2pPr>
            <a:lvl3pPr marL="548640">
              <a:defRPr sz="1800"/>
            </a:lvl3pPr>
            <a:lvl4pPr marL="822960">
              <a:defRPr sz="1800"/>
            </a:lvl4pPr>
            <a:lvl5pPr marL="1097280">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457200" y="6423914"/>
            <a:ext cx="7041202" cy="365125"/>
          </a:xfrm>
        </p:spPr>
        <p:txBody>
          <a:bodyPr/>
          <a:lstStyle/>
          <a:p>
            <a:endParaRPr lang="en-US" dirty="0"/>
          </a:p>
        </p:txBody>
      </p:sp>
      <p:sp>
        <p:nvSpPr>
          <p:cNvPr id="5" name="Date Placeholder 4"/>
          <p:cNvSpPr>
            <a:spLocks noGrp="1"/>
          </p:cNvSpPr>
          <p:nvPr>
            <p:ph type="dt" sz="half" idx="10"/>
          </p:nvPr>
        </p:nvSpPr>
        <p:spPr/>
        <p:txBody>
          <a:bodyPr/>
          <a:lstStyle/>
          <a:p>
            <a:r>
              <a:rPr lang="en-US"/>
              <a:t>6/22/2024</a:t>
            </a:r>
            <a:endParaRPr lang="en-US" dirty="0"/>
          </a:p>
        </p:txBody>
      </p:sp>
      <p:sp>
        <p:nvSpPr>
          <p:cNvPr id="7" name="Slide Number Placeholder 6"/>
          <p:cNvSpPr>
            <a:spLocks noGrp="1"/>
          </p:cNvSpPr>
          <p:nvPr>
            <p:ph type="sldNum" sz="quarter" idx="12"/>
          </p:nvPr>
        </p:nvSpPr>
        <p:spPr>
          <a:xfrm>
            <a:off x="10558300" y="6423914"/>
            <a:ext cx="116634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9833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 subtitle +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6108219" y="741363"/>
            <a:ext cx="5626579" cy="1286219"/>
          </a:xfrm>
        </p:spPr>
        <p:txBody>
          <a:bodyPr anchor="b">
            <a:noAutofit/>
          </a:bodyPr>
          <a:lstStyle>
            <a:lvl1pPr algn="l">
              <a:defRPr sz="2800"/>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FCBE840D-FAED-31D9-AF31-112670D0FA2E}"/>
              </a:ext>
            </a:extLst>
          </p:cNvPr>
          <p:cNvSpPr>
            <a:spLocks noGrp="1"/>
          </p:cNvSpPr>
          <p:nvPr>
            <p:ph type="pic" sz="quarter" idx="13"/>
          </p:nvPr>
        </p:nvSpPr>
        <p:spPr>
          <a:xfrm>
            <a:off x="457200" y="761684"/>
            <a:ext cx="5171440" cy="5662230"/>
          </a:xfrm>
          <a:custGeom>
            <a:avLst/>
            <a:gdLst>
              <a:gd name="connsiteX0" fmla="*/ 0 w 5171440"/>
              <a:gd name="connsiteY0" fmla="*/ 5056400 h 5662230"/>
              <a:gd name="connsiteX1" fmla="*/ 3685975 w 5171440"/>
              <a:gd name="connsiteY1" fmla="*/ 5056400 h 5662230"/>
              <a:gd name="connsiteX2" fmla="*/ 3685975 w 5171440"/>
              <a:gd name="connsiteY2" fmla="*/ 5662230 h 5662230"/>
              <a:gd name="connsiteX3" fmla="*/ 0 w 5171440"/>
              <a:gd name="connsiteY3" fmla="*/ 5662230 h 5662230"/>
              <a:gd name="connsiteX4" fmla="*/ 3789884 w 5171440"/>
              <a:gd name="connsiteY4" fmla="*/ 0 h 5662230"/>
              <a:gd name="connsiteX5" fmla="*/ 5171440 w 5171440"/>
              <a:gd name="connsiteY5" fmla="*/ 0 h 5662230"/>
              <a:gd name="connsiteX6" fmla="*/ 5171440 w 5171440"/>
              <a:gd name="connsiteY6" fmla="*/ 5662230 h 5662230"/>
              <a:gd name="connsiteX7" fmla="*/ 3789884 w 5171440"/>
              <a:gd name="connsiteY7" fmla="*/ 5662230 h 5662230"/>
              <a:gd name="connsiteX8" fmla="*/ 3789884 w 5171440"/>
              <a:gd name="connsiteY8" fmla="*/ 5056400 h 5662230"/>
              <a:gd name="connsiteX9" fmla="*/ 5168980 w 5171440"/>
              <a:gd name="connsiteY9" fmla="*/ 5056400 h 5662230"/>
              <a:gd name="connsiteX10" fmla="*/ 5168980 w 5171440"/>
              <a:gd name="connsiteY10" fmla="*/ 4956108 h 5662230"/>
              <a:gd name="connsiteX11" fmla="*/ 3789884 w 5171440"/>
              <a:gd name="connsiteY11" fmla="*/ 4956108 h 5662230"/>
              <a:gd name="connsiteX12" fmla="*/ 0 w 5171440"/>
              <a:gd name="connsiteY12" fmla="*/ 0 h 5662230"/>
              <a:gd name="connsiteX13" fmla="*/ 3685975 w 5171440"/>
              <a:gd name="connsiteY13" fmla="*/ 0 h 5662230"/>
              <a:gd name="connsiteX14" fmla="*/ 3685975 w 5171440"/>
              <a:gd name="connsiteY14" fmla="*/ 4956108 h 5662230"/>
              <a:gd name="connsiteX15" fmla="*/ 0 w 5171440"/>
              <a:gd name="connsiteY15" fmla="*/ 4956108 h 566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1440" h="5662230">
                <a:moveTo>
                  <a:pt x="0" y="5056400"/>
                </a:moveTo>
                <a:lnTo>
                  <a:pt x="3685975" y="5056400"/>
                </a:lnTo>
                <a:lnTo>
                  <a:pt x="3685975" y="5662230"/>
                </a:lnTo>
                <a:lnTo>
                  <a:pt x="0" y="5662230"/>
                </a:lnTo>
                <a:close/>
                <a:moveTo>
                  <a:pt x="3789884" y="0"/>
                </a:moveTo>
                <a:lnTo>
                  <a:pt x="5171440" y="0"/>
                </a:lnTo>
                <a:lnTo>
                  <a:pt x="5171440" y="5662230"/>
                </a:lnTo>
                <a:lnTo>
                  <a:pt x="3789884" y="5662230"/>
                </a:lnTo>
                <a:lnTo>
                  <a:pt x="3789884" y="5056400"/>
                </a:lnTo>
                <a:lnTo>
                  <a:pt x="5168980" y="5056400"/>
                </a:lnTo>
                <a:lnTo>
                  <a:pt x="5168980" y="4956108"/>
                </a:lnTo>
                <a:lnTo>
                  <a:pt x="3789884" y="4956108"/>
                </a:lnTo>
                <a:close/>
                <a:moveTo>
                  <a:pt x="0" y="0"/>
                </a:moveTo>
                <a:lnTo>
                  <a:pt x="3685975" y="0"/>
                </a:lnTo>
                <a:lnTo>
                  <a:pt x="3685975" y="4956108"/>
                </a:lnTo>
                <a:lnTo>
                  <a:pt x="0" y="4956108"/>
                </a:lnTo>
                <a:close/>
              </a:path>
            </a:pathLst>
          </a:custGeom>
          <a:solidFill>
            <a:schemeClr val="accent2"/>
          </a:solidFill>
        </p:spPr>
        <p:txBody>
          <a:bodyPr wrap="square">
            <a:noAutofit/>
          </a:bodyPr>
          <a:lstStyle/>
          <a:p>
            <a:r>
              <a:rPr lang="en-US"/>
              <a:t>Click icon to add picture</a:t>
            </a:r>
            <a:endParaRPr lang="en-US" dirty="0"/>
          </a:p>
        </p:txBody>
      </p:sp>
      <p:sp>
        <p:nvSpPr>
          <p:cNvPr id="10" name="Content Placeholder 2">
            <a:extLst>
              <a:ext uri="{FF2B5EF4-FFF2-40B4-BE49-F238E27FC236}">
                <a16:creationId xmlns:a16="http://schemas.microsoft.com/office/drawing/2014/main" id="{1E22983C-26B8-DE15-E309-D0E93B8C6996}"/>
              </a:ext>
            </a:extLst>
          </p:cNvPr>
          <p:cNvSpPr>
            <a:spLocks noGrp="1"/>
          </p:cNvSpPr>
          <p:nvPr>
            <p:ph idx="1" hasCustomPrompt="1"/>
          </p:nvPr>
        </p:nvSpPr>
        <p:spPr>
          <a:xfrm>
            <a:off x="6106160" y="2235200"/>
            <a:ext cx="5628639" cy="4188713"/>
          </a:xfrm>
        </p:spPr>
        <p:txBody>
          <a:bodyPr anchor="t" anchorCtr="0">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957D599-49CF-19FE-6D86-C5EDB765F413}"/>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id="{C0070940-5919-2C95-2278-32E50BF14DD1}"/>
              </a:ext>
            </a:extLst>
          </p:cNvPr>
          <p:cNvSpPr>
            <a:spLocks noGrp="1"/>
          </p:cNvSpPr>
          <p:nvPr>
            <p:ph type="dt" sz="half" idx="10"/>
          </p:nvPr>
        </p:nvSpPr>
        <p:spPr/>
        <p:txBody>
          <a:bodyPr/>
          <a:lstStyle/>
          <a:p>
            <a:r>
              <a:rPr lang="en-US"/>
              <a:t>6/22/2024</a:t>
            </a:r>
            <a:endParaRPr lang="en-US" dirty="0"/>
          </a:p>
        </p:txBody>
      </p:sp>
      <p:sp>
        <p:nvSpPr>
          <p:cNvPr id="6" name="Slide Number Placeholder 5">
            <a:extLst>
              <a:ext uri="{FF2B5EF4-FFF2-40B4-BE49-F238E27FC236}">
                <a16:creationId xmlns:a16="http://schemas.microsoft.com/office/drawing/2014/main" id="{28931DF1-1C8D-86B9-BFDD-098FFC00FDC2}"/>
              </a:ext>
            </a:extLst>
          </p:cNvPr>
          <p:cNvSpPr>
            <a:spLocks noGrp="1"/>
          </p:cNvSpPr>
          <p:nvPr>
            <p:ph type="sldNum" sz="quarter" idx="12"/>
          </p:nvPr>
        </p:nvSpPr>
        <p:spPr>
          <a:xfrm>
            <a:off x="10682289" y="6423914"/>
            <a:ext cx="1052510" cy="365125"/>
          </a:xfrm>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4052633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p:nvPr>
        </p:nvSpPr>
        <p:spPr>
          <a:xfrm>
            <a:off x="447040" y="725444"/>
            <a:ext cx="11277600" cy="1044253"/>
          </a:xfrm>
        </p:spPr>
        <p:txBody>
          <a:bodyPr anchor="b" anchorCtr="0">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p:nvPr>
        </p:nvSpPr>
        <p:spPr>
          <a:xfrm>
            <a:off x="457200" y="2245360"/>
            <a:ext cx="3342640" cy="3992880"/>
          </a:xfrm>
        </p:spPr>
        <p:txBody>
          <a:bodyPr anchor="t"/>
          <a:lstStyle>
            <a:lvl1pPr marL="0" indent="0">
              <a:buNone/>
              <a:defRPr/>
            </a:lvl1pPr>
            <a:lvl2pPr marL="324000" indent="0">
              <a:buNone/>
              <a:defRPr/>
            </a:lvl2pPr>
            <a:lvl3pPr marL="630000" indent="0">
              <a:buNone/>
              <a:defRPr/>
            </a:lvl3pPr>
            <a:lvl4pPr marL="1008000" indent="0">
              <a:buNone/>
              <a:defRPr/>
            </a:lvl4pPr>
            <a:lvl5pPr marL="13680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able Placeholder 7">
            <a:extLst>
              <a:ext uri="{FF2B5EF4-FFF2-40B4-BE49-F238E27FC236}">
                <a16:creationId xmlns:a16="http://schemas.microsoft.com/office/drawing/2014/main" id="{423FEB60-8FB5-7F10-EDD7-8AB4B3139EF6}"/>
              </a:ext>
            </a:extLst>
          </p:cNvPr>
          <p:cNvSpPr>
            <a:spLocks noGrp="1"/>
          </p:cNvSpPr>
          <p:nvPr>
            <p:ph type="tbl" sz="quarter" idx="13"/>
          </p:nvPr>
        </p:nvSpPr>
        <p:spPr>
          <a:xfrm>
            <a:off x="4236720" y="2236109"/>
            <a:ext cx="7498080" cy="4002131"/>
          </a:xfrm>
        </p:spPr>
        <p:txBody>
          <a:bodyPr/>
          <a:lstStyle/>
          <a:p>
            <a:r>
              <a:rPr lang="en-US"/>
              <a:t>Click icon to add table</a:t>
            </a:r>
            <a:endParaRPr lang="en-US" dirty="0"/>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r>
              <a:rPr lang="en-US"/>
              <a:t>6/22/2024</a:t>
            </a:r>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a:xfrm>
            <a:off x="10682290" y="6423914"/>
            <a:ext cx="1052510" cy="365125"/>
          </a:xfrm>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3555291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wo 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90880"/>
            <a:ext cx="11267440" cy="1143000"/>
          </a:xfrm>
        </p:spPr>
        <p:txBody>
          <a:bodyPr/>
          <a:lstStyle>
            <a:lvl1pPr>
              <a:defRPr/>
            </a:lvl1pPr>
          </a:lstStyle>
          <a:p>
            <a:r>
              <a:rPr lang="en-US" dirty="0"/>
              <a:t>Click to add title</a:t>
            </a:r>
          </a:p>
        </p:txBody>
      </p:sp>
      <p:sp>
        <p:nvSpPr>
          <p:cNvPr id="4" name="Content Placeholder 3"/>
          <p:cNvSpPr>
            <a:spLocks noGrp="1"/>
          </p:cNvSpPr>
          <p:nvPr>
            <p:ph sz="half" idx="2" hasCustomPrompt="1"/>
          </p:nvPr>
        </p:nvSpPr>
        <p:spPr>
          <a:xfrm>
            <a:off x="457200" y="2318490"/>
            <a:ext cx="7371083" cy="3633047"/>
          </a:xfrm>
        </p:spPr>
        <p:txBody>
          <a:bodyPr anchor="t">
            <a:normAutofit/>
          </a:bodyPr>
          <a:lstStyle>
            <a:lvl1pPr marL="0" indent="0">
              <a:buNone/>
              <a:defRPr sz="1800"/>
            </a:lvl1pPr>
            <a:lvl2pPr marL="0">
              <a:defRPr sz="1800"/>
            </a:lvl2pPr>
            <a:lvl3pPr marL="548640">
              <a:defRPr sz="1800"/>
            </a:lvl3pPr>
            <a:lvl4pPr marL="822960">
              <a:defRPr sz="1800"/>
            </a:lvl4pPr>
            <a:lvl5pPr marL="1097280">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8E6EDC6B-B9AA-A4D9-A782-C38A0F84F63F}"/>
              </a:ext>
            </a:extLst>
          </p:cNvPr>
          <p:cNvSpPr>
            <a:spLocks noGrp="1"/>
          </p:cNvSpPr>
          <p:nvPr>
            <p:ph sz="half" idx="13" hasCustomPrompt="1"/>
          </p:nvPr>
        </p:nvSpPr>
        <p:spPr>
          <a:xfrm>
            <a:off x="7993378" y="2318490"/>
            <a:ext cx="3731262" cy="3633047"/>
          </a:xfrm>
        </p:spPr>
        <p:txBody>
          <a:bodyPr anchor="t">
            <a:normAutofit/>
          </a:bodyPr>
          <a:lstStyle>
            <a:lvl1pPr marL="0" indent="-342900">
              <a:buFont typeface="+mj-lt"/>
              <a:buAutoNum type="arabicPeriod"/>
              <a:defRPr sz="1800"/>
            </a:lvl1pPr>
            <a:lvl2pPr marL="914400" indent="-342900">
              <a:buFont typeface="+mj-lt"/>
              <a:buAutoNum type="alphaLcPeriod"/>
              <a:defRPr sz="1800"/>
            </a:lvl2pPr>
            <a:lvl3pPr marL="1371600" indent="-342900">
              <a:buFont typeface="+mj-lt"/>
              <a:buAutoNum type="arabicPeriod"/>
              <a:defRPr sz="1800"/>
            </a:lvl3pPr>
            <a:lvl4pPr marL="1600200" indent="-342900">
              <a:buFont typeface="+mj-lt"/>
              <a:buAutoNum type="alphaLcParenR"/>
              <a:defRPr sz="1800"/>
            </a:lvl4pPr>
            <a:lvl5pPr marL="2057400" indent="-400050">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457200" y="6423914"/>
            <a:ext cx="7041202" cy="365125"/>
          </a:xfrm>
        </p:spPr>
        <p:txBody>
          <a:bodyPr/>
          <a:lstStyle/>
          <a:p>
            <a:endParaRPr lang="en-US" dirty="0"/>
          </a:p>
        </p:txBody>
      </p:sp>
      <p:sp>
        <p:nvSpPr>
          <p:cNvPr id="5" name="Date Placeholder 4"/>
          <p:cNvSpPr>
            <a:spLocks noGrp="1"/>
          </p:cNvSpPr>
          <p:nvPr>
            <p:ph type="dt" sz="half" idx="10"/>
          </p:nvPr>
        </p:nvSpPr>
        <p:spPr/>
        <p:txBody>
          <a:bodyPr/>
          <a:lstStyle/>
          <a:p>
            <a:r>
              <a:rPr lang="en-US"/>
              <a:t>6/22/2024</a:t>
            </a:r>
            <a:endParaRPr lang="en-US" dirty="0"/>
          </a:p>
        </p:txBody>
      </p:sp>
      <p:sp>
        <p:nvSpPr>
          <p:cNvPr id="7" name="Slide Number Placeholder 6"/>
          <p:cNvSpPr>
            <a:spLocks noGrp="1"/>
          </p:cNvSpPr>
          <p:nvPr>
            <p:ph type="sldNum" sz="quarter" idx="12"/>
          </p:nvPr>
        </p:nvSpPr>
        <p:spPr>
          <a:xfrm>
            <a:off x="10558300" y="6423914"/>
            <a:ext cx="116634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6826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r>
              <a:rPr lang="en-US"/>
              <a:t>6/22/2024</a:t>
            </a:r>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59575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457199" y="705124"/>
            <a:ext cx="11272649" cy="1062716"/>
          </a:xfrm>
        </p:spPr>
        <p:txBody>
          <a:bodyPr anchor="b" anchorCtr="0">
            <a:noAutofit/>
          </a:bodyPr>
          <a:lstStyle/>
          <a:p>
            <a:r>
              <a:rPr lang="en-US"/>
              <a:t>Click to edit Master title style</a:t>
            </a:r>
            <a:endParaRPr lang="en-US" dirty="0"/>
          </a:p>
        </p:txBody>
      </p:sp>
      <p:sp>
        <p:nvSpPr>
          <p:cNvPr id="8" name="Table Placeholder 7">
            <a:extLst>
              <a:ext uri="{FF2B5EF4-FFF2-40B4-BE49-F238E27FC236}">
                <a16:creationId xmlns:a16="http://schemas.microsoft.com/office/drawing/2014/main" id="{0CEAFE70-86D3-8690-31CA-F9A1FBA494D0}"/>
              </a:ext>
            </a:extLst>
          </p:cNvPr>
          <p:cNvSpPr>
            <a:spLocks noGrp="1"/>
          </p:cNvSpPr>
          <p:nvPr>
            <p:ph type="tbl" sz="quarter" idx="13"/>
          </p:nvPr>
        </p:nvSpPr>
        <p:spPr>
          <a:xfrm>
            <a:off x="457201" y="2234979"/>
            <a:ext cx="11272648" cy="3969606"/>
          </a:xfrm>
        </p:spPr>
        <p:txBody>
          <a:bodyPr/>
          <a:lstStyle/>
          <a:p>
            <a:r>
              <a:rPr lang="en-US"/>
              <a:t>Click icon to add table</a:t>
            </a:r>
            <a:endParaRPr lang="en-US" dirty="0"/>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a:t>6/22/2024</a:t>
            </a:r>
            <a:endParaRPr lang="en-US" dirty="0"/>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a:xfrm>
            <a:off x="10558300" y="6423914"/>
            <a:ext cx="1171548" cy="365125"/>
          </a:xfrm>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2386264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0F196A1-2430-4797-B656-A38302FAFF33}"/>
              </a:ext>
            </a:extLst>
          </p:cNvPr>
          <p:cNvSpPr>
            <a:spLocks noGrp="1"/>
          </p:cNvSpPr>
          <p:nvPr>
            <p:ph type="title"/>
          </p:nvPr>
        </p:nvSpPr>
        <p:spPr>
          <a:xfrm>
            <a:off x="462151" y="666984"/>
            <a:ext cx="3672970" cy="2125911"/>
          </a:xfrm>
        </p:spPr>
        <p:txBody>
          <a:bodyPr>
            <a:noAutofit/>
          </a:bodyPr>
          <a:lstStyle>
            <a:lvl1pPr algn="l">
              <a:defRPr/>
            </a:lvl1pPr>
          </a:lstStyle>
          <a:p>
            <a:r>
              <a:rPr lang="en-US" noProof="0"/>
              <a:t>Click to edit Master title style</a:t>
            </a:r>
            <a:endParaRPr lang="en-US" noProof="0" dirty="0"/>
          </a:p>
        </p:txBody>
      </p:sp>
      <p:sp>
        <p:nvSpPr>
          <p:cNvPr id="2" name="Content Placeholder 5">
            <a:extLst>
              <a:ext uri="{FF2B5EF4-FFF2-40B4-BE49-F238E27FC236}">
                <a16:creationId xmlns:a16="http://schemas.microsoft.com/office/drawing/2014/main" id="{5A0AD703-0A43-5323-CCB2-832D424EF2DB}"/>
              </a:ext>
            </a:extLst>
          </p:cNvPr>
          <p:cNvSpPr>
            <a:spLocks noGrp="1"/>
          </p:cNvSpPr>
          <p:nvPr>
            <p:ph sz="quarter" idx="4" hasCustomPrompt="1"/>
          </p:nvPr>
        </p:nvSpPr>
        <p:spPr>
          <a:xfrm>
            <a:off x="462151" y="2862479"/>
            <a:ext cx="3672970" cy="3491849"/>
          </a:xfrm>
        </p:spPr>
        <p:txBody>
          <a:bodyPr anchor="t" anchorCtr="0">
            <a:normAutofit/>
          </a:bodyPr>
          <a:lstStyle>
            <a:lvl1pPr marL="0" indent="0">
              <a:buNone/>
              <a:defRPr/>
            </a:lvl1pPr>
          </a:lstStyle>
          <a:p>
            <a:pPr lvl="0"/>
            <a:r>
              <a:rPr lang="en-US" noProof="0" dirty="0"/>
              <a:t>Click to add text </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Picture Placeholder 3">
            <a:extLst>
              <a:ext uri="{FF2B5EF4-FFF2-40B4-BE49-F238E27FC236}">
                <a16:creationId xmlns:a16="http://schemas.microsoft.com/office/drawing/2014/main" id="{4627B629-9CBE-3ECF-2D88-F07AACD0374E}"/>
              </a:ext>
            </a:extLst>
          </p:cNvPr>
          <p:cNvSpPr>
            <a:spLocks noGrp="1"/>
          </p:cNvSpPr>
          <p:nvPr>
            <p:ph type="pic" sz="quarter" idx="13" hasCustomPrompt="1"/>
          </p:nvPr>
        </p:nvSpPr>
        <p:spPr>
          <a:xfrm>
            <a:off x="4231970" y="666985"/>
            <a:ext cx="7497880" cy="5687344"/>
          </a:xfrm>
          <a:custGeom>
            <a:avLst/>
            <a:gdLst>
              <a:gd name="connsiteX0" fmla="*/ 3803282 w 7497880"/>
              <a:gd name="connsiteY0" fmla="*/ 0 h 5687344"/>
              <a:gd name="connsiteX1" fmla="*/ 7497880 w 7497880"/>
              <a:gd name="connsiteY1" fmla="*/ 0 h 5687344"/>
              <a:gd name="connsiteX2" fmla="*/ 7497880 w 7497880"/>
              <a:gd name="connsiteY2" fmla="*/ 4581885 h 5687344"/>
              <a:gd name="connsiteX3" fmla="*/ 3803282 w 7497880"/>
              <a:gd name="connsiteY3" fmla="*/ 4581885 h 5687344"/>
              <a:gd name="connsiteX4" fmla="*/ 0 w 7497880"/>
              <a:gd name="connsiteY4" fmla="*/ 0 h 5687344"/>
              <a:gd name="connsiteX5" fmla="*/ 3699373 w 7497880"/>
              <a:gd name="connsiteY5" fmla="*/ 0 h 5687344"/>
              <a:gd name="connsiteX6" fmla="*/ 3699373 w 7497880"/>
              <a:gd name="connsiteY6" fmla="*/ 4581885 h 5687344"/>
              <a:gd name="connsiteX7" fmla="*/ 2 w 7497880"/>
              <a:gd name="connsiteY7" fmla="*/ 4581885 h 5687344"/>
              <a:gd name="connsiteX8" fmla="*/ 2 w 7497880"/>
              <a:gd name="connsiteY8" fmla="*/ 4679200 h 5687344"/>
              <a:gd name="connsiteX9" fmla="*/ 3699373 w 7497880"/>
              <a:gd name="connsiteY9" fmla="*/ 4679200 h 5687344"/>
              <a:gd name="connsiteX10" fmla="*/ 3699373 w 7497880"/>
              <a:gd name="connsiteY10" fmla="*/ 5679350 h 5687344"/>
              <a:gd name="connsiteX11" fmla="*/ 3803282 w 7497880"/>
              <a:gd name="connsiteY11" fmla="*/ 5679350 h 5687344"/>
              <a:gd name="connsiteX12" fmla="*/ 3803282 w 7497880"/>
              <a:gd name="connsiteY12" fmla="*/ 4679200 h 5687344"/>
              <a:gd name="connsiteX13" fmla="*/ 7497880 w 7497880"/>
              <a:gd name="connsiteY13" fmla="*/ 4679200 h 5687344"/>
              <a:gd name="connsiteX14" fmla="*/ 7497880 w 7497880"/>
              <a:gd name="connsiteY14" fmla="*/ 5687344 h 5687344"/>
              <a:gd name="connsiteX15" fmla="*/ 0 w 7497880"/>
              <a:gd name="connsiteY15" fmla="*/ 5687344 h 568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97880" h="5687344">
                <a:moveTo>
                  <a:pt x="3803282" y="0"/>
                </a:moveTo>
                <a:lnTo>
                  <a:pt x="7497880" y="0"/>
                </a:lnTo>
                <a:lnTo>
                  <a:pt x="7497880" y="4581885"/>
                </a:lnTo>
                <a:lnTo>
                  <a:pt x="3803282" y="4581885"/>
                </a:lnTo>
                <a:close/>
                <a:moveTo>
                  <a:pt x="0" y="0"/>
                </a:moveTo>
                <a:lnTo>
                  <a:pt x="3699373" y="0"/>
                </a:lnTo>
                <a:lnTo>
                  <a:pt x="3699373" y="4581885"/>
                </a:lnTo>
                <a:lnTo>
                  <a:pt x="2" y="4581885"/>
                </a:lnTo>
                <a:lnTo>
                  <a:pt x="2" y="4679200"/>
                </a:lnTo>
                <a:lnTo>
                  <a:pt x="3699373" y="4679200"/>
                </a:lnTo>
                <a:lnTo>
                  <a:pt x="3699373" y="5679350"/>
                </a:lnTo>
                <a:lnTo>
                  <a:pt x="3803282" y="5679350"/>
                </a:lnTo>
                <a:lnTo>
                  <a:pt x="3803282" y="4679200"/>
                </a:lnTo>
                <a:lnTo>
                  <a:pt x="7497880" y="4679200"/>
                </a:lnTo>
                <a:lnTo>
                  <a:pt x="7497880" y="5687344"/>
                </a:lnTo>
                <a:lnTo>
                  <a:pt x="0" y="5687344"/>
                </a:lnTo>
                <a:close/>
              </a:path>
            </a:pathLst>
          </a:custGeom>
          <a:solidFill>
            <a:schemeClr val="accent2"/>
          </a:solidFill>
        </p:spPr>
        <p:txBody>
          <a:bodyPr wrap="square" anchor="t">
            <a:noAutofit/>
          </a:bodyPr>
          <a:lstStyle>
            <a:lvl1pPr marL="0" indent="0" algn="ctr">
              <a:buNone/>
              <a:defRPr/>
            </a:lvl1pPr>
          </a:lstStyle>
          <a:p>
            <a:r>
              <a:rPr lang="en-US" noProof="0" dirty="0"/>
              <a:t>Click to add picture</a:t>
            </a:r>
          </a:p>
        </p:txBody>
      </p:sp>
      <p:sp>
        <p:nvSpPr>
          <p:cNvPr id="6" name="Date Placeholder 5">
            <a:extLst>
              <a:ext uri="{FF2B5EF4-FFF2-40B4-BE49-F238E27FC236}">
                <a16:creationId xmlns:a16="http://schemas.microsoft.com/office/drawing/2014/main" id="{90DD7D93-4C4D-E385-9F8C-40536F0BDEA2}"/>
              </a:ext>
            </a:extLst>
          </p:cNvPr>
          <p:cNvSpPr>
            <a:spLocks noGrp="1"/>
          </p:cNvSpPr>
          <p:nvPr>
            <p:ph type="dt" sz="half" idx="14"/>
          </p:nvPr>
        </p:nvSpPr>
        <p:spPr/>
        <p:txBody>
          <a:bodyPr/>
          <a:lstStyle/>
          <a:p>
            <a:r>
              <a:rPr lang="en-US" noProof="0"/>
              <a:t>6/22/2024</a:t>
            </a:r>
            <a:endParaRPr lang="en-US" noProof="0" dirty="0"/>
          </a:p>
        </p:txBody>
      </p:sp>
      <p:sp>
        <p:nvSpPr>
          <p:cNvPr id="7" name="Footer Placeholder 6">
            <a:extLst>
              <a:ext uri="{FF2B5EF4-FFF2-40B4-BE49-F238E27FC236}">
                <a16:creationId xmlns:a16="http://schemas.microsoft.com/office/drawing/2014/main" id="{BC99FA72-244D-9DC3-C9B7-E7DAD50A01F7}"/>
              </a:ext>
            </a:extLst>
          </p:cNvPr>
          <p:cNvSpPr>
            <a:spLocks noGrp="1"/>
          </p:cNvSpPr>
          <p:nvPr>
            <p:ph type="ftr" sz="quarter" idx="15"/>
          </p:nvPr>
        </p:nvSpPr>
        <p:spPr/>
        <p:txBody>
          <a:bodyPr/>
          <a:lstStyle/>
          <a:p>
            <a:endParaRPr lang="en-US" noProof="0" dirty="0"/>
          </a:p>
        </p:txBody>
      </p:sp>
      <p:sp>
        <p:nvSpPr>
          <p:cNvPr id="8" name="Slide Number Placeholder 7">
            <a:extLst>
              <a:ext uri="{FF2B5EF4-FFF2-40B4-BE49-F238E27FC236}">
                <a16:creationId xmlns:a16="http://schemas.microsoft.com/office/drawing/2014/main" id="{725A4F6F-66FD-CDA5-7F8F-F5FD6382CFCF}"/>
              </a:ext>
            </a:extLst>
          </p:cNvPr>
          <p:cNvSpPr>
            <a:spLocks noGrp="1"/>
          </p:cNvSpPr>
          <p:nvPr>
            <p:ph type="sldNum" sz="quarter" idx="16"/>
          </p:nvPr>
        </p:nvSpPr>
        <p:spPr>
          <a:xfrm>
            <a:off x="10677340" y="6423914"/>
            <a:ext cx="1052510" cy="365125"/>
          </a:xfrm>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3289231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r>
              <a:rPr lang="en-US"/>
              <a:t>6/22/2024</a:t>
            </a:r>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20148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6/22/2024</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8614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6/22/2024</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4915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6/22/2024</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32975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6/22/2024</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3201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r>
              <a:rPr lang="en-US"/>
              <a:t>6/22/2024</a:t>
            </a:r>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49890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6/22/2024</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4586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r>
              <a:rPr lang="en-US"/>
              <a:t>6/22/2024</a:t>
            </a:r>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7" name="Group 6">
            <a:extLst>
              <a:ext uri="{FF2B5EF4-FFF2-40B4-BE49-F238E27FC236}">
                <a16:creationId xmlns:a16="http://schemas.microsoft.com/office/drawing/2014/main" id="{E457D222-120F-E222-DE7E-B44B0BC1863F}"/>
              </a:ext>
            </a:extLst>
          </p:cNvPr>
          <p:cNvGrpSpPr/>
          <p:nvPr userDrawn="1"/>
        </p:nvGrpSpPr>
        <p:grpSpPr>
          <a:xfrm>
            <a:off x="428696" y="482137"/>
            <a:ext cx="11301155" cy="81191"/>
            <a:chOff x="428696" y="482137"/>
            <a:chExt cx="11301155" cy="81191"/>
          </a:xfrm>
        </p:grpSpPr>
        <p:sp>
          <p:nvSpPr>
            <p:cNvPr id="8" name="Rectangle 7">
              <a:extLst>
                <a:ext uri="{FF2B5EF4-FFF2-40B4-BE49-F238E27FC236}">
                  <a16:creationId xmlns:a16="http://schemas.microsoft.com/office/drawing/2014/main" id="{09DF259B-1168-B954-21F8-A08A3C462F3C}"/>
                </a:ext>
              </a:extLst>
            </p:cNvPr>
            <p:cNvSpPr/>
            <p:nvPr/>
          </p:nvSpPr>
          <p:spPr>
            <a:xfrm flipV="1">
              <a:off x="428696" y="482137"/>
              <a:ext cx="3703321" cy="81191"/>
            </a:xfrm>
            <a:prstGeom prst="rect">
              <a:avLst/>
            </a:prstGeom>
            <a:solidFill>
              <a:schemeClr val="accent3"/>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B5A595C-AA3A-9D82-01BB-7810CE5F7A5E}"/>
                </a:ext>
              </a:extLst>
            </p:cNvPr>
            <p:cNvSpPr/>
            <p:nvPr/>
          </p:nvSpPr>
          <p:spPr>
            <a:xfrm flipV="1">
              <a:off x="4235926" y="482137"/>
              <a:ext cx="3703321" cy="81191"/>
            </a:xfrm>
            <a:prstGeom prst="rect">
              <a:avLst/>
            </a:prstGeom>
            <a:solidFill>
              <a:schemeClr val="accent1"/>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178CB63-8F78-566B-8120-9DC73FB7B23B}"/>
                </a:ext>
              </a:extLst>
            </p:cNvPr>
            <p:cNvSpPr/>
            <p:nvPr/>
          </p:nvSpPr>
          <p:spPr>
            <a:xfrm flipV="1">
              <a:off x="8026530" y="482137"/>
              <a:ext cx="3703321" cy="81191"/>
            </a:xfrm>
            <a:prstGeom prst="rect">
              <a:avLst/>
            </a:prstGeom>
            <a:solidFill>
              <a:schemeClr val="accent4"/>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0910551"/>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3" r:id="rId13"/>
    <p:sldLayoutId id="2147483815" r:id="rId14"/>
    <p:sldLayoutId id="2147483816" r:id="rId15"/>
    <p:sldLayoutId id="2147483817" r:id="rId16"/>
    <p:sldLayoutId id="2147483818" r:id="rId17"/>
    <p:sldLayoutId id="2147483819" r:id="rId18"/>
    <p:sldLayoutId id="2147483820" r:id="rId19"/>
    <p:sldLayoutId id="2147483821" r:id="rId20"/>
    <p:sldLayoutId id="2147483822" r:id="rId21"/>
  </p:sldLayoutIdLst>
  <p:hf sldNum="0" hdr="0" ftr="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 name="Rectangle 1053">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56" name="Rectangle 1055">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58" name="Rectangle 1057">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60" name="Rectangle 1059">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useBgFill="1">
        <p:nvSpPr>
          <p:cNvPr id="1062" name="Rectangle 1061">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4" name="Picture 10" descr="Color of the Wheat Fields | Corduroys and Coffee">
            <a:extLst>
              <a:ext uri="{FF2B5EF4-FFF2-40B4-BE49-F238E27FC236}">
                <a16:creationId xmlns:a16="http://schemas.microsoft.com/office/drawing/2014/main" id="{528E1DC5-25EC-E154-F47B-35A671096F03}"/>
              </a:ext>
            </a:extLst>
          </p:cNvPr>
          <p:cNvPicPr>
            <a:picLocks noGrp="1" noChangeAspect="1" noChangeArrowheads="1"/>
          </p:cNvPicPr>
          <p:nvPr>
            <p:ph type="pic" sz="quarter" idx="13"/>
          </p:nvPr>
        </p:nvPicPr>
        <p:blipFill rotWithShape="1">
          <a:blip r:embed="rId3">
            <a:alphaModFix/>
            <a:extLst>
              <a:ext uri="{28A0092B-C50C-407E-A947-70E740481C1C}">
                <a14:useLocalDpi xmlns:a14="http://schemas.microsoft.com/office/drawing/2010/main" val="0"/>
              </a:ext>
            </a:extLst>
          </a:blip>
          <a:srcRect t="8022" b="802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64" name="Rectangle 1063">
            <a:extLst>
              <a:ext uri="{FF2B5EF4-FFF2-40B4-BE49-F238E27FC236}">
                <a16:creationId xmlns:a16="http://schemas.microsoft.com/office/drawing/2014/main" id="{E2EDC3F9-BBE3-45A8-BBC7-E154E21D9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090890"/>
            <a:ext cx="12188952" cy="3767110"/>
          </a:xfrm>
          <a:prstGeom prst="rect">
            <a:avLst/>
          </a:prstGeom>
          <a:gradFill>
            <a:gsLst>
              <a:gs pos="42000">
                <a:schemeClr val="tx1">
                  <a:alpha val="23000"/>
                </a:schemeClr>
              </a:gs>
              <a:gs pos="0">
                <a:schemeClr val="tx1">
                  <a:alpha val="0"/>
                </a:schemeClr>
              </a:gs>
              <a:gs pos="100000">
                <a:schemeClr val="tx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479F0267-9D1C-BDA9-A152-B01CD379FC92}"/>
              </a:ext>
            </a:extLst>
          </p:cNvPr>
          <p:cNvSpPr>
            <a:spLocks noGrp="1"/>
          </p:cNvSpPr>
          <p:nvPr>
            <p:ph type="ctrTitle"/>
          </p:nvPr>
        </p:nvSpPr>
        <p:spPr>
          <a:xfrm>
            <a:off x="965201" y="3591034"/>
            <a:ext cx="10225530" cy="1475013"/>
          </a:xfrm>
        </p:spPr>
        <p:txBody>
          <a:bodyPr vert="horz" lIns="91440" tIns="45720" rIns="91440" bIns="45720" rtlCol="0" anchor="b">
            <a:normAutofit/>
          </a:bodyPr>
          <a:lstStyle/>
          <a:p>
            <a:pPr>
              <a:lnSpc>
                <a:spcPct val="90000"/>
              </a:lnSpc>
            </a:pPr>
            <a:r>
              <a:rPr lang="en-US" sz="3100" dirty="0">
                <a:solidFill>
                  <a:schemeClr val="bg1"/>
                </a:solidFill>
              </a:rPr>
              <a:t>The Gospel of Mark</a:t>
            </a:r>
            <a:br>
              <a:rPr lang="en-US" sz="3100" dirty="0">
                <a:solidFill>
                  <a:schemeClr val="bg1"/>
                </a:solidFill>
              </a:rPr>
            </a:br>
            <a:r>
              <a:rPr lang="en-US" sz="3100" dirty="0">
                <a:solidFill>
                  <a:schemeClr val="bg1"/>
                </a:solidFill>
              </a:rPr>
              <a:t>What does faith look like?</a:t>
            </a:r>
            <a:br>
              <a:rPr lang="en-US" sz="3100" dirty="0">
                <a:solidFill>
                  <a:schemeClr val="bg1"/>
                </a:solidFill>
              </a:rPr>
            </a:br>
            <a:r>
              <a:rPr lang="en-US" sz="3100" dirty="0">
                <a:solidFill>
                  <a:schemeClr val="bg1"/>
                </a:solidFill>
              </a:rPr>
              <a:t>Mark 5:21- 43</a:t>
            </a:r>
          </a:p>
        </p:txBody>
      </p:sp>
    </p:spTree>
    <p:extLst>
      <p:ext uri="{BB962C8B-B14F-4D97-AF65-F5344CB8AC3E}">
        <p14:creationId xmlns:p14="http://schemas.microsoft.com/office/powerpoint/2010/main" val="1039759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DFBD71-6A9B-8A9F-80DD-8E1E2461B198}"/>
              </a:ext>
            </a:extLst>
          </p:cNvPr>
          <p:cNvSpPr>
            <a:spLocks noGrp="1"/>
          </p:cNvSpPr>
          <p:nvPr>
            <p:ph type="title"/>
          </p:nvPr>
        </p:nvSpPr>
        <p:spPr/>
        <p:txBody>
          <a:bodyPr anchor="ctr"/>
          <a:lstStyle/>
          <a:p>
            <a:r>
              <a:rPr lang="en-US" dirty="0"/>
              <a:t>WHAT DOES FAITH LOOK LIKE?</a:t>
            </a:r>
          </a:p>
        </p:txBody>
      </p:sp>
      <p:sp>
        <p:nvSpPr>
          <p:cNvPr id="9" name="Text Placeholder 8">
            <a:extLst>
              <a:ext uri="{FF2B5EF4-FFF2-40B4-BE49-F238E27FC236}">
                <a16:creationId xmlns:a16="http://schemas.microsoft.com/office/drawing/2014/main" id="{1C683079-9E4B-DB38-3BFD-41F63F44F779}"/>
              </a:ext>
            </a:extLst>
          </p:cNvPr>
          <p:cNvSpPr>
            <a:spLocks noGrp="1"/>
          </p:cNvSpPr>
          <p:nvPr>
            <p:ph type="body" idx="1"/>
          </p:nvPr>
        </p:nvSpPr>
        <p:spPr/>
        <p:txBody>
          <a:bodyPr/>
          <a:lstStyle/>
          <a:p>
            <a:r>
              <a:rPr lang="en-US" dirty="0"/>
              <a:t>JAIRUS</a:t>
            </a:r>
          </a:p>
        </p:txBody>
      </p:sp>
      <p:sp>
        <p:nvSpPr>
          <p:cNvPr id="10" name="Content Placeholder 9">
            <a:extLst>
              <a:ext uri="{FF2B5EF4-FFF2-40B4-BE49-F238E27FC236}">
                <a16:creationId xmlns:a16="http://schemas.microsoft.com/office/drawing/2014/main" id="{4EFEB70A-E9C0-7498-73EC-D9F82D7DDCEE}"/>
              </a:ext>
            </a:extLst>
          </p:cNvPr>
          <p:cNvSpPr>
            <a:spLocks noGrp="1"/>
          </p:cNvSpPr>
          <p:nvPr>
            <p:ph sz="half" idx="2"/>
          </p:nvPr>
        </p:nvSpPr>
        <p:spPr/>
        <p:txBody>
          <a:bodyPr/>
          <a:lstStyle/>
          <a:p>
            <a:r>
              <a:rPr lang="en-US" dirty="0"/>
              <a:t>Male, social elite, solid religious background</a:t>
            </a:r>
          </a:p>
          <a:p>
            <a:r>
              <a:rPr lang="en-US" dirty="0"/>
              <a:t>Hopeless because his daughter is about to die</a:t>
            </a:r>
          </a:p>
          <a:p>
            <a:r>
              <a:rPr lang="en-US" dirty="0"/>
              <a:t>His friends are not on the same side as Jesus</a:t>
            </a:r>
          </a:p>
          <a:p>
            <a:r>
              <a:rPr lang="en-US" dirty="0"/>
              <a:t>Those around him tell him “It’s over. There is no hope.” </a:t>
            </a:r>
          </a:p>
          <a:p>
            <a:r>
              <a:rPr lang="en-US" dirty="0"/>
              <a:t>Jairus faith follows Jesus when it may cost him status, and everyone says it’s hopeless. </a:t>
            </a:r>
          </a:p>
        </p:txBody>
      </p:sp>
      <p:sp>
        <p:nvSpPr>
          <p:cNvPr id="11" name="Text Placeholder 10">
            <a:extLst>
              <a:ext uri="{FF2B5EF4-FFF2-40B4-BE49-F238E27FC236}">
                <a16:creationId xmlns:a16="http://schemas.microsoft.com/office/drawing/2014/main" id="{A0C48FD9-2790-5724-36CB-D6253F6E0481}"/>
              </a:ext>
            </a:extLst>
          </p:cNvPr>
          <p:cNvSpPr>
            <a:spLocks noGrp="1"/>
          </p:cNvSpPr>
          <p:nvPr>
            <p:ph type="body" sz="quarter" idx="3"/>
          </p:nvPr>
        </p:nvSpPr>
        <p:spPr/>
        <p:txBody>
          <a:bodyPr/>
          <a:lstStyle/>
          <a:p>
            <a:r>
              <a:rPr lang="en-US" dirty="0"/>
              <a:t>The Woman</a:t>
            </a:r>
          </a:p>
        </p:txBody>
      </p:sp>
      <p:sp>
        <p:nvSpPr>
          <p:cNvPr id="12" name="Content Placeholder 11">
            <a:extLst>
              <a:ext uri="{FF2B5EF4-FFF2-40B4-BE49-F238E27FC236}">
                <a16:creationId xmlns:a16="http://schemas.microsoft.com/office/drawing/2014/main" id="{C80AC7D5-CE0B-4B6B-AF57-12DE129C5506}"/>
              </a:ext>
            </a:extLst>
          </p:cNvPr>
          <p:cNvSpPr>
            <a:spLocks noGrp="1"/>
          </p:cNvSpPr>
          <p:nvPr>
            <p:ph sz="quarter" idx="4"/>
          </p:nvPr>
        </p:nvSpPr>
        <p:spPr/>
        <p:txBody>
          <a:bodyPr/>
          <a:lstStyle/>
          <a:p>
            <a:r>
              <a:rPr lang="en-US" dirty="0"/>
              <a:t>Female, culturally and ceremonially unclean and an outcast likely with no husband and no children</a:t>
            </a:r>
          </a:p>
          <a:p>
            <a:r>
              <a:rPr lang="en-US" dirty="0"/>
              <a:t>Poor having spent everything to be healed with no success</a:t>
            </a:r>
          </a:p>
          <a:p>
            <a:r>
              <a:rPr lang="en-US" dirty="0"/>
              <a:t>She has to break social and physical barriers to reach Jesus</a:t>
            </a:r>
          </a:p>
          <a:p>
            <a:r>
              <a:rPr lang="en-US" dirty="0"/>
              <a:t>Her faith forces her to come forward. She cannot be healed and hide. </a:t>
            </a:r>
          </a:p>
        </p:txBody>
      </p:sp>
      <p:sp>
        <p:nvSpPr>
          <p:cNvPr id="6" name="Date Placeholder 5">
            <a:extLst>
              <a:ext uri="{FF2B5EF4-FFF2-40B4-BE49-F238E27FC236}">
                <a16:creationId xmlns:a16="http://schemas.microsoft.com/office/drawing/2014/main" id="{C702FAC5-9DF9-FB07-33AE-BC6A0353A89A}"/>
              </a:ext>
            </a:extLst>
          </p:cNvPr>
          <p:cNvSpPr>
            <a:spLocks noGrp="1"/>
          </p:cNvSpPr>
          <p:nvPr>
            <p:ph type="dt" sz="half" idx="10"/>
          </p:nvPr>
        </p:nvSpPr>
        <p:spPr/>
        <p:txBody>
          <a:bodyPr/>
          <a:lstStyle/>
          <a:p>
            <a:r>
              <a:rPr lang="en-US"/>
              <a:t>6/22/2024</a:t>
            </a:r>
            <a:endParaRPr lang="en-US" dirty="0"/>
          </a:p>
        </p:txBody>
      </p:sp>
    </p:spTree>
    <p:extLst>
      <p:ext uri="{BB962C8B-B14F-4D97-AF65-F5344CB8AC3E}">
        <p14:creationId xmlns:p14="http://schemas.microsoft.com/office/powerpoint/2010/main" val="364816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2"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12998F5-EC0A-2DB1-4D6F-67DCE101A3BD}"/>
              </a:ext>
            </a:extLst>
          </p:cNvPr>
          <p:cNvSpPr>
            <a:spLocks noGrp="1"/>
          </p:cNvSpPr>
          <p:nvPr>
            <p:ph type="title"/>
          </p:nvPr>
        </p:nvSpPr>
        <p:spPr/>
        <p:txBody>
          <a:bodyPr/>
          <a:lstStyle/>
          <a:p>
            <a:r>
              <a:rPr lang="en-US" dirty="0"/>
              <a:t>Characteristics of faith</a:t>
            </a:r>
          </a:p>
        </p:txBody>
      </p:sp>
      <p:sp>
        <p:nvSpPr>
          <p:cNvPr id="9" name="Content Placeholder 8">
            <a:extLst>
              <a:ext uri="{FF2B5EF4-FFF2-40B4-BE49-F238E27FC236}">
                <a16:creationId xmlns:a16="http://schemas.microsoft.com/office/drawing/2014/main" id="{B3704E4B-633C-2CC3-E4D4-3EBAF28DC27A}"/>
              </a:ext>
            </a:extLst>
          </p:cNvPr>
          <p:cNvSpPr>
            <a:spLocks noGrp="1"/>
          </p:cNvSpPr>
          <p:nvPr>
            <p:ph idx="1"/>
          </p:nvPr>
        </p:nvSpPr>
        <p:spPr/>
        <p:txBody>
          <a:bodyPr>
            <a:normAutofit/>
          </a:bodyPr>
          <a:lstStyle/>
          <a:p>
            <a:pPr marL="342900" indent="-342900">
              <a:buFont typeface="+mj-lt"/>
              <a:buAutoNum type="arabicPeriod"/>
            </a:pPr>
            <a:r>
              <a:rPr lang="en-US" sz="2200" dirty="0"/>
              <a:t>Faith is directed to Jesus and saves</a:t>
            </a:r>
          </a:p>
          <a:p>
            <a:pPr marL="342900" indent="-342900">
              <a:buFont typeface="+mj-lt"/>
              <a:buAutoNum type="arabicPeriod"/>
            </a:pPr>
            <a:r>
              <a:rPr lang="en-US" sz="2200" dirty="0"/>
              <a:t>Faith is persistent and overcomes obstacles</a:t>
            </a:r>
          </a:p>
          <a:p>
            <a:pPr marL="342900" indent="-342900">
              <a:buFont typeface="+mj-lt"/>
              <a:buAutoNum type="arabicPeriod"/>
            </a:pPr>
            <a:r>
              <a:rPr lang="en-US" sz="2200" dirty="0"/>
              <a:t>Faith is active – it kneels, begs, and reaches out to Jesus</a:t>
            </a:r>
          </a:p>
          <a:p>
            <a:pPr marL="342900" indent="-342900">
              <a:buFont typeface="+mj-lt"/>
              <a:buAutoNum type="arabicPeriod"/>
            </a:pPr>
            <a:r>
              <a:rPr lang="en-US" sz="2200" dirty="0"/>
              <a:t>Faith is NOT hidden</a:t>
            </a:r>
          </a:p>
          <a:p>
            <a:pPr marL="342900" indent="-342900">
              <a:buFont typeface="+mj-lt"/>
              <a:buAutoNum type="arabicPeriod"/>
            </a:pPr>
            <a:r>
              <a:rPr lang="en-US" sz="2200" dirty="0"/>
              <a:t>Faith can be imperfect</a:t>
            </a:r>
          </a:p>
          <a:p>
            <a:pPr marL="342900" indent="-342900">
              <a:buFont typeface="+mj-lt"/>
              <a:buAutoNum type="arabicPeriod"/>
            </a:pPr>
            <a:r>
              <a:rPr lang="en-US" sz="2200" dirty="0"/>
              <a:t>Faith can be driven by desperation</a:t>
            </a:r>
          </a:p>
        </p:txBody>
      </p:sp>
      <p:sp>
        <p:nvSpPr>
          <p:cNvPr id="7" name="Date Placeholder 6">
            <a:extLst>
              <a:ext uri="{FF2B5EF4-FFF2-40B4-BE49-F238E27FC236}">
                <a16:creationId xmlns:a16="http://schemas.microsoft.com/office/drawing/2014/main" id="{1265F203-455D-66C3-F004-9FAD9248DBCE}"/>
              </a:ext>
            </a:extLst>
          </p:cNvPr>
          <p:cNvSpPr>
            <a:spLocks noGrp="1"/>
          </p:cNvSpPr>
          <p:nvPr>
            <p:ph type="dt" sz="half" idx="10"/>
          </p:nvPr>
        </p:nvSpPr>
        <p:spPr/>
        <p:txBody>
          <a:bodyPr/>
          <a:lstStyle/>
          <a:p>
            <a:r>
              <a:rPr lang="en-US"/>
              <a:t>6/22/2024</a:t>
            </a:r>
            <a:endParaRPr lang="en-US" dirty="0"/>
          </a:p>
        </p:txBody>
      </p:sp>
    </p:spTree>
    <p:extLst>
      <p:ext uri="{BB962C8B-B14F-4D97-AF65-F5344CB8AC3E}">
        <p14:creationId xmlns:p14="http://schemas.microsoft.com/office/powerpoint/2010/main" val="309843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618A4-5020-A570-BAAC-71C22849B320}"/>
              </a:ext>
            </a:extLst>
          </p:cNvPr>
          <p:cNvSpPr>
            <a:spLocks noGrp="1"/>
          </p:cNvSpPr>
          <p:nvPr>
            <p:ph type="title"/>
          </p:nvPr>
        </p:nvSpPr>
        <p:spPr/>
        <p:txBody>
          <a:bodyPr/>
          <a:lstStyle/>
          <a:p>
            <a:r>
              <a:rPr lang="en-US" dirty="0"/>
              <a:t>Up Next</a:t>
            </a:r>
          </a:p>
        </p:txBody>
      </p:sp>
      <p:sp>
        <p:nvSpPr>
          <p:cNvPr id="10" name="Content Placeholder 9">
            <a:extLst>
              <a:ext uri="{FF2B5EF4-FFF2-40B4-BE49-F238E27FC236}">
                <a16:creationId xmlns:a16="http://schemas.microsoft.com/office/drawing/2014/main" id="{C9475E86-FFB0-87BC-084C-C728916152B0}"/>
              </a:ext>
            </a:extLst>
          </p:cNvPr>
          <p:cNvSpPr>
            <a:spLocks noGrp="1"/>
          </p:cNvSpPr>
          <p:nvPr>
            <p:ph sz="quarter" idx="4"/>
          </p:nvPr>
        </p:nvSpPr>
        <p:spPr/>
        <p:txBody>
          <a:bodyPr/>
          <a:lstStyle/>
          <a:p>
            <a:r>
              <a:rPr lang="en-US" dirty="0"/>
              <a:t>6/30	Rhett		Mark 6:1 – 6</a:t>
            </a:r>
          </a:p>
          <a:p>
            <a:r>
              <a:rPr lang="en-US" dirty="0"/>
              <a:t>7/7	JD			Mark 6:7-30</a:t>
            </a:r>
          </a:p>
          <a:p>
            <a:r>
              <a:rPr lang="en-US" dirty="0"/>
              <a:t>7/14	TBD			Mark 6:31-44</a:t>
            </a:r>
          </a:p>
        </p:txBody>
      </p:sp>
      <p:pic>
        <p:nvPicPr>
          <p:cNvPr id="10242" name="Picture 2" descr="Where to Watch the Sunrise on Alabama's Gulf Coast - Kaiser Vacation Rentals">
            <a:extLst>
              <a:ext uri="{FF2B5EF4-FFF2-40B4-BE49-F238E27FC236}">
                <a16:creationId xmlns:a16="http://schemas.microsoft.com/office/drawing/2014/main" id="{D09F159C-4342-AAD4-9418-52F2F0607571}"/>
              </a:ext>
            </a:extLst>
          </p:cNvPr>
          <p:cNvPicPr>
            <a:picLocks noGrp="1" noChangeAspect="1" noChangeArrowheads="1"/>
          </p:cNvPicPr>
          <p:nvPr>
            <p:ph type="pic" sz="quarter" idx="19"/>
          </p:nvPr>
        </p:nvPicPr>
        <p:blipFill>
          <a:blip r:embed="rId3">
            <a:extLst>
              <a:ext uri="{28A0092B-C50C-407E-A947-70E740481C1C}">
                <a14:useLocalDpi xmlns:a14="http://schemas.microsoft.com/office/drawing/2010/main" val="0"/>
              </a:ext>
            </a:extLst>
          </a:blip>
          <a:srcRect t="33383" b="3338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a:extLst>
              <a:ext uri="{FF2B5EF4-FFF2-40B4-BE49-F238E27FC236}">
                <a16:creationId xmlns:a16="http://schemas.microsoft.com/office/drawing/2014/main" id="{B94B57CF-666E-FDC4-69B8-E50D3DAAF9CB}"/>
              </a:ext>
            </a:extLst>
          </p:cNvPr>
          <p:cNvSpPr>
            <a:spLocks noGrp="1"/>
          </p:cNvSpPr>
          <p:nvPr>
            <p:ph type="dt" sz="half" idx="16"/>
          </p:nvPr>
        </p:nvSpPr>
        <p:spPr/>
        <p:txBody>
          <a:bodyPr/>
          <a:lstStyle/>
          <a:p>
            <a:r>
              <a:rPr lang="en-US"/>
              <a:t>6/22/2024</a:t>
            </a:r>
            <a:endParaRPr lang="en-US" dirty="0"/>
          </a:p>
        </p:txBody>
      </p:sp>
    </p:spTree>
    <p:extLst>
      <p:ext uri="{BB962C8B-B14F-4D97-AF65-F5344CB8AC3E}">
        <p14:creationId xmlns:p14="http://schemas.microsoft.com/office/powerpoint/2010/main" val="3695820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C903843E-1FAB-AFBB-BDC9-440FCC8CFB12}"/>
              </a:ext>
            </a:extLst>
          </p:cNvPr>
          <p:cNvSpPr>
            <a:spLocks noGrp="1"/>
          </p:cNvSpPr>
          <p:nvPr>
            <p:ph type="ctrTitle"/>
          </p:nvPr>
        </p:nvSpPr>
        <p:spPr>
          <a:noFill/>
        </p:spPr>
        <p:txBody>
          <a:bodyPr/>
          <a:lstStyle/>
          <a:p>
            <a:r>
              <a:rPr lang="en-US" dirty="0"/>
              <a:t>Selecting visual aids</a:t>
            </a:r>
          </a:p>
        </p:txBody>
      </p:sp>
      <p:sp>
        <p:nvSpPr>
          <p:cNvPr id="20" name="Subtitle 2">
            <a:extLst>
              <a:ext uri="{FF2B5EF4-FFF2-40B4-BE49-F238E27FC236}">
                <a16:creationId xmlns:a16="http://schemas.microsoft.com/office/drawing/2014/main" id="{826664CC-F0B7-D2E1-A321-E97944F52EA3}"/>
              </a:ext>
            </a:extLst>
          </p:cNvPr>
          <p:cNvSpPr>
            <a:spLocks noGrp="1"/>
          </p:cNvSpPr>
          <p:nvPr>
            <p:ph type="subTitle" idx="1"/>
          </p:nvPr>
        </p:nvSpPr>
        <p:spPr>
          <a:noFill/>
        </p:spPr>
        <p:txBody>
          <a:bodyPr anchor="t"/>
          <a:lstStyle/>
          <a:p>
            <a:r>
              <a:rPr lang="en-US" dirty="0"/>
              <a:t>Enhancing your presentation</a:t>
            </a:r>
          </a:p>
        </p:txBody>
      </p:sp>
    </p:spTree>
    <p:extLst>
      <p:ext uri="{BB962C8B-B14F-4D97-AF65-F5344CB8AC3E}">
        <p14:creationId xmlns:p14="http://schemas.microsoft.com/office/powerpoint/2010/main" val="435195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F0FD1A0-C075-EE18-B3AE-363C242D0BCE}"/>
              </a:ext>
            </a:extLst>
          </p:cNvPr>
          <p:cNvSpPr>
            <a:spLocks noGrp="1"/>
          </p:cNvSpPr>
          <p:nvPr>
            <p:ph type="title"/>
          </p:nvPr>
        </p:nvSpPr>
        <p:spPr/>
        <p:txBody>
          <a:bodyPr/>
          <a:lstStyle/>
          <a:p>
            <a:r>
              <a:rPr lang="en-US" dirty="0"/>
              <a:t>Effective delivery techniques</a:t>
            </a:r>
          </a:p>
        </p:txBody>
      </p:sp>
      <p:sp>
        <p:nvSpPr>
          <p:cNvPr id="34" name="Content Placeholder 33">
            <a:extLst>
              <a:ext uri="{FF2B5EF4-FFF2-40B4-BE49-F238E27FC236}">
                <a16:creationId xmlns:a16="http://schemas.microsoft.com/office/drawing/2014/main" id="{C69167C3-302B-24DE-9CF7-D85D5D5DD20A}"/>
              </a:ext>
            </a:extLst>
          </p:cNvPr>
          <p:cNvSpPr>
            <a:spLocks noGrp="1"/>
          </p:cNvSpPr>
          <p:nvPr>
            <p:ph sz="half" idx="13"/>
          </p:nvPr>
        </p:nvSpPr>
        <p:spPr/>
        <p:txBody>
          <a:bodyPr/>
          <a:lstStyle/>
          <a:p>
            <a:r>
              <a:rPr lang="en-US" dirty="0"/>
              <a:t>This is a powerful tool in public speaking. It involves varying pitch, tone, and volume to convey emotion, emphasize points, and maintain interest. </a:t>
            </a:r>
          </a:p>
          <a:p>
            <a:r>
              <a:rPr lang="en-US" dirty="0"/>
              <a:t>Pitch variation</a:t>
            </a:r>
          </a:p>
          <a:p>
            <a:r>
              <a:rPr lang="en-US" dirty="0"/>
              <a:t>Tone inflection</a:t>
            </a:r>
          </a:p>
          <a:p>
            <a:r>
              <a:rPr lang="en-US" dirty="0"/>
              <a:t>Volume control</a:t>
            </a:r>
          </a:p>
          <a:p>
            <a:endParaRPr lang="en-US" dirty="0"/>
          </a:p>
        </p:txBody>
      </p:sp>
      <p:sp>
        <p:nvSpPr>
          <p:cNvPr id="20" name="Content Placeholder 3">
            <a:extLst>
              <a:ext uri="{FF2B5EF4-FFF2-40B4-BE49-F238E27FC236}">
                <a16:creationId xmlns:a16="http://schemas.microsoft.com/office/drawing/2014/main" id="{7C987B03-58AE-7E8A-A1C7-83569FBBCD1F}"/>
              </a:ext>
            </a:extLst>
          </p:cNvPr>
          <p:cNvSpPr>
            <a:spLocks noGrp="1"/>
          </p:cNvSpPr>
          <p:nvPr>
            <p:ph sz="half" idx="2"/>
          </p:nvPr>
        </p:nvSpPr>
        <p:spPr>
          <a:noFill/>
        </p:spPr>
        <p:txBody>
          <a:bodyPr>
            <a:normAutofit/>
          </a:bodyPr>
          <a:lstStyle/>
          <a:p>
            <a:r>
              <a:rPr lang="en-US" dirty="0"/>
              <a:t>Effective body language enhances your message, </a:t>
            </a:r>
            <a:br>
              <a:rPr lang="en-US" dirty="0"/>
            </a:br>
            <a:r>
              <a:rPr lang="en-US" dirty="0"/>
              <a:t>making it more impactful and memorable.</a:t>
            </a:r>
          </a:p>
          <a:p>
            <a:pPr lvl="1"/>
            <a:r>
              <a:rPr lang="en-US" dirty="0"/>
              <a:t>Meaningful eye contact</a:t>
            </a:r>
          </a:p>
          <a:p>
            <a:pPr lvl="1"/>
            <a:r>
              <a:rPr lang="en-US" dirty="0"/>
              <a:t>Purposeful gestures</a:t>
            </a:r>
          </a:p>
          <a:p>
            <a:pPr lvl="1"/>
            <a:r>
              <a:rPr lang="en-US" dirty="0"/>
              <a:t>Maintain good posture</a:t>
            </a:r>
          </a:p>
          <a:p>
            <a:pPr lvl="1"/>
            <a:r>
              <a:rPr lang="en-US" dirty="0"/>
              <a:t>Control your expressions</a:t>
            </a:r>
          </a:p>
        </p:txBody>
      </p:sp>
      <p:sp>
        <p:nvSpPr>
          <p:cNvPr id="2" name="Date Placeholder 1">
            <a:extLst>
              <a:ext uri="{FF2B5EF4-FFF2-40B4-BE49-F238E27FC236}">
                <a16:creationId xmlns:a16="http://schemas.microsoft.com/office/drawing/2014/main" id="{D2B4591E-810B-97D8-1132-772D194C062C}"/>
              </a:ext>
            </a:extLst>
          </p:cNvPr>
          <p:cNvSpPr>
            <a:spLocks noGrp="1"/>
          </p:cNvSpPr>
          <p:nvPr>
            <p:ph type="dt" sz="half" idx="10"/>
          </p:nvPr>
        </p:nvSpPr>
        <p:spPr/>
        <p:txBody>
          <a:bodyPr/>
          <a:lstStyle/>
          <a:p>
            <a:r>
              <a:rPr lang="en-US"/>
              <a:t>6/22/2024</a:t>
            </a:r>
            <a:endParaRPr lang="en-US" dirty="0"/>
          </a:p>
        </p:txBody>
      </p:sp>
    </p:spTree>
    <p:extLst>
      <p:ext uri="{BB962C8B-B14F-4D97-AF65-F5344CB8AC3E}">
        <p14:creationId xmlns:p14="http://schemas.microsoft.com/office/powerpoint/2010/main" val="837402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EBA544F6-BF8C-2C87-3906-146BEDB4C299}"/>
              </a:ext>
            </a:extLst>
          </p:cNvPr>
          <p:cNvSpPr>
            <a:spLocks noGrp="1"/>
          </p:cNvSpPr>
          <p:nvPr>
            <p:ph type="title"/>
          </p:nvPr>
        </p:nvSpPr>
        <p:spPr/>
        <p:txBody>
          <a:bodyPr/>
          <a:lstStyle/>
          <a:p>
            <a:r>
              <a:rPr lang="en-US" dirty="0"/>
              <a:t>Navigating Q&amp;A sessions</a:t>
            </a:r>
          </a:p>
        </p:txBody>
      </p:sp>
      <p:sp>
        <p:nvSpPr>
          <p:cNvPr id="3" name="Content Placeholder 2">
            <a:extLst>
              <a:ext uri="{FF2B5EF4-FFF2-40B4-BE49-F238E27FC236}">
                <a16:creationId xmlns:a16="http://schemas.microsoft.com/office/drawing/2014/main" id="{68A5FD2B-E3E5-1C2B-0151-21F216B14A33}"/>
              </a:ext>
            </a:extLst>
          </p:cNvPr>
          <p:cNvSpPr>
            <a:spLocks noGrp="1"/>
          </p:cNvSpPr>
          <p:nvPr>
            <p:ph sz="half" idx="13"/>
          </p:nvPr>
        </p:nvSpPr>
        <p:spPr>
          <a:noFill/>
        </p:spPr>
        <p:txBody>
          <a:bodyPr>
            <a:normAutofit/>
          </a:bodyPr>
          <a:lstStyle/>
          <a:p>
            <a:r>
              <a:rPr lang="en-US" dirty="0"/>
              <a:t>Know your material in advance</a:t>
            </a:r>
          </a:p>
          <a:p>
            <a:r>
              <a:rPr lang="en-US" dirty="0"/>
              <a:t>Anticipate common questions</a:t>
            </a:r>
          </a:p>
          <a:p>
            <a:r>
              <a:rPr lang="en-US" dirty="0"/>
              <a:t>Rehearse your responses</a:t>
            </a:r>
          </a:p>
        </p:txBody>
      </p:sp>
      <p:sp>
        <p:nvSpPr>
          <p:cNvPr id="4" name="Content Placeholder 3">
            <a:extLst>
              <a:ext uri="{FF2B5EF4-FFF2-40B4-BE49-F238E27FC236}">
                <a16:creationId xmlns:a16="http://schemas.microsoft.com/office/drawing/2014/main" id="{ACFBB810-3430-2C29-1AA0-9744AA0A1AA3}"/>
              </a:ext>
            </a:extLst>
          </p:cNvPr>
          <p:cNvSpPr>
            <a:spLocks noGrp="1"/>
          </p:cNvSpPr>
          <p:nvPr>
            <p:ph sz="half" idx="2"/>
          </p:nvPr>
        </p:nvSpPr>
        <p:spPr>
          <a:noFill/>
        </p:spPr>
        <p:txBody>
          <a:bodyPr>
            <a:normAutofit/>
          </a:bodyPr>
          <a:lstStyle/>
          <a:p>
            <a:r>
              <a:rPr lang="en-US" dirty="0"/>
              <a:t>Maintaining composure during the Q&amp;A session is essential for projecting confidence and authority. Consider the following tips for staying composed:</a:t>
            </a:r>
          </a:p>
          <a:p>
            <a:pPr lvl="1"/>
            <a:r>
              <a:rPr lang="en-US" dirty="0"/>
              <a:t>Stay calm</a:t>
            </a:r>
          </a:p>
          <a:p>
            <a:pPr lvl="1"/>
            <a:r>
              <a:rPr lang="en-US" dirty="0"/>
              <a:t>Actively listen</a:t>
            </a:r>
          </a:p>
          <a:p>
            <a:pPr lvl="1"/>
            <a:r>
              <a:rPr lang="en-US" dirty="0"/>
              <a:t>Pause and reflect</a:t>
            </a:r>
          </a:p>
          <a:p>
            <a:pPr lvl="1"/>
            <a:r>
              <a:rPr lang="en-US" dirty="0"/>
              <a:t>Maintain eye contact</a:t>
            </a:r>
          </a:p>
        </p:txBody>
      </p:sp>
      <p:sp>
        <p:nvSpPr>
          <p:cNvPr id="2" name="Date Placeholder 1">
            <a:extLst>
              <a:ext uri="{FF2B5EF4-FFF2-40B4-BE49-F238E27FC236}">
                <a16:creationId xmlns:a16="http://schemas.microsoft.com/office/drawing/2014/main" id="{3B21C4E6-2657-4DD4-FAB2-8E3EA21F6EEA}"/>
              </a:ext>
            </a:extLst>
          </p:cNvPr>
          <p:cNvSpPr>
            <a:spLocks noGrp="1"/>
          </p:cNvSpPr>
          <p:nvPr>
            <p:ph type="dt" sz="half" idx="10"/>
          </p:nvPr>
        </p:nvSpPr>
        <p:spPr/>
        <p:txBody>
          <a:bodyPr/>
          <a:lstStyle/>
          <a:p>
            <a:r>
              <a:rPr lang="en-US"/>
              <a:t>6/22/2024</a:t>
            </a:r>
            <a:endParaRPr lang="en-US" dirty="0"/>
          </a:p>
        </p:txBody>
      </p:sp>
    </p:spTree>
    <p:extLst>
      <p:ext uri="{BB962C8B-B14F-4D97-AF65-F5344CB8AC3E}">
        <p14:creationId xmlns:p14="http://schemas.microsoft.com/office/powerpoint/2010/main" val="2676905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D715DBBC-70C2-E94B-9B03-12910F0B5438}"/>
              </a:ext>
            </a:extLst>
          </p:cNvPr>
          <p:cNvSpPr>
            <a:spLocks noGrp="1"/>
          </p:cNvSpPr>
          <p:nvPr>
            <p:ph type="ctrTitle"/>
          </p:nvPr>
        </p:nvSpPr>
        <p:spPr/>
        <p:txBody>
          <a:bodyPr/>
          <a:lstStyle/>
          <a:p>
            <a:r>
              <a:rPr lang="en-US" dirty="0"/>
              <a:t>Speaking impact</a:t>
            </a:r>
          </a:p>
        </p:txBody>
      </p:sp>
      <p:pic>
        <p:nvPicPr>
          <p:cNvPr id="21" name="Picture Placeholder 20" descr="Two people smiling while holding coffee">
            <a:extLst>
              <a:ext uri="{FF2B5EF4-FFF2-40B4-BE49-F238E27FC236}">
                <a16:creationId xmlns:a16="http://schemas.microsoft.com/office/drawing/2014/main" id="{75E7485A-FBCC-4222-2274-2B2A0804BC97}"/>
              </a:ext>
            </a:extLst>
          </p:cNvPr>
          <p:cNvPicPr>
            <a:picLocks noGrp="1" noChangeAspect="1"/>
          </p:cNvPicPr>
          <p:nvPr>
            <p:ph type="pic" sz="quarter" idx="13"/>
          </p:nvPr>
        </p:nvPicPr>
        <p:blipFill>
          <a:blip r:embed="rId3"/>
          <a:srcRect l="38" r="38"/>
          <a:stretch/>
        </p:blipFill>
        <p:spPr/>
      </p:pic>
      <p:sp>
        <p:nvSpPr>
          <p:cNvPr id="33" name="Content Placeholder 32">
            <a:extLst>
              <a:ext uri="{FF2B5EF4-FFF2-40B4-BE49-F238E27FC236}">
                <a16:creationId xmlns:a16="http://schemas.microsoft.com/office/drawing/2014/main" id="{D3AEB1C4-FB60-9B8E-5A02-0BCD2B6E55C7}"/>
              </a:ext>
            </a:extLst>
          </p:cNvPr>
          <p:cNvSpPr>
            <a:spLocks noGrp="1"/>
          </p:cNvSpPr>
          <p:nvPr>
            <p:ph idx="1"/>
          </p:nvPr>
        </p:nvSpPr>
        <p:spPr/>
        <p:txBody>
          <a:bodyPr/>
          <a:lstStyle/>
          <a:p>
            <a:r>
              <a:rPr lang="en-US"/>
              <a:t>Your ability to communicate effectively will leave a lasting impact on your audience</a:t>
            </a:r>
          </a:p>
          <a:p>
            <a:r>
              <a:rPr lang="en-US"/>
              <a:t>Effectively communicating involves not only delivering a message but also resonating with the experiences, values, and emotions of those listening </a:t>
            </a:r>
          </a:p>
          <a:p>
            <a:endParaRPr lang="en-US" dirty="0"/>
          </a:p>
        </p:txBody>
      </p:sp>
      <p:sp>
        <p:nvSpPr>
          <p:cNvPr id="2" name="Date Placeholder 1">
            <a:extLst>
              <a:ext uri="{FF2B5EF4-FFF2-40B4-BE49-F238E27FC236}">
                <a16:creationId xmlns:a16="http://schemas.microsoft.com/office/drawing/2014/main" id="{2249CA5F-1C37-02B2-B85C-3199135223F2}"/>
              </a:ext>
            </a:extLst>
          </p:cNvPr>
          <p:cNvSpPr>
            <a:spLocks noGrp="1"/>
          </p:cNvSpPr>
          <p:nvPr>
            <p:ph type="dt" sz="half" idx="10"/>
          </p:nvPr>
        </p:nvSpPr>
        <p:spPr/>
        <p:txBody>
          <a:bodyPr/>
          <a:lstStyle/>
          <a:p>
            <a:r>
              <a:rPr lang="en-US"/>
              <a:t>6/22/2024</a:t>
            </a:r>
            <a:endParaRPr lang="en-US" dirty="0"/>
          </a:p>
        </p:txBody>
      </p:sp>
    </p:spTree>
    <p:extLst>
      <p:ext uri="{BB962C8B-B14F-4D97-AF65-F5344CB8AC3E}">
        <p14:creationId xmlns:p14="http://schemas.microsoft.com/office/powerpoint/2010/main" val="3854442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6A93E959-E68D-08C8-9C1E-5A318B3EF272}"/>
              </a:ext>
            </a:extLst>
          </p:cNvPr>
          <p:cNvSpPr>
            <a:spLocks noGrp="1"/>
          </p:cNvSpPr>
          <p:nvPr>
            <p:ph type="title"/>
          </p:nvPr>
        </p:nvSpPr>
        <p:spPr/>
        <p:txBody>
          <a:bodyPr/>
          <a:lstStyle/>
          <a:p>
            <a:r>
              <a:rPr lang="en-US" dirty="0"/>
              <a:t>Dynamic delivery</a:t>
            </a:r>
          </a:p>
        </p:txBody>
      </p:sp>
      <p:sp>
        <p:nvSpPr>
          <p:cNvPr id="24" name="Content Placeholder 23">
            <a:extLst>
              <a:ext uri="{FF2B5EF4-FFF2-40B4-BE49-F238E27FC236}">
                <a16:creationId xmlns:a16="http://schemas.microsoft.com/office/drawing/2014/main" id="{4C1675C6-9CE1-3D87-365F-B3DB1F59CE68}"/>
              </a:ext>
            </a:extLst>
          </p:cNvPr>
          <p:cNvSpPr>
            <a:spLocks noGrp="1"/>
          </p:cNvSpPr>
          <p:nvPr>
            <p:ph sz="half" idx="1"/>
          </p:nvPr>
        </p:nvSpPr>
        <p:spPr/>
        <p:txBody>
          <a:bodyPr/>
          <a:lstStyle/>
          <a:p>
            <a:r>
              <a:rPr lang="en-US" dirty="0"/>
              <a:t>Learn to infuse energy into your delivery to leave a lasting impression</a:t>
            </a:r>
          </a:p>
          <a:p>
            <a:r>
              <a:rPr lang="en-US" dirty="0"/>
              <a:t>One of the goals of effective communication is to motivate your audience</a:t>
            </a:r>
          </a:p>
        </p:txBody>
      </p:sp>
      <p:graphicFrame>
        <p:nvGraphicFramePr>
          <p:cNvPr id="17" name="Table Placeholder 3">
            <a:extLst>
              <a:ext uri="{FF2B5EF4-FFF2-40B4-BE49-F238E27FC236}">
                <a16:creationId xmlns:a16="http://schemas.microsoft.com/office/drawing/2014/main" id="{8A222178-BDA0-1F26-F788-4610ADCDC64A}"/>
              </a:ext>
            </a:extLst>
          </p:cNvPr>
          <p:cNvGraphicFramePr>
            <a:graphicFrameLocks noGrp="1"/>
          </p:cNvGraphicFramePr>
          <p:nvPr>
            <p:ph type="tbl" sz="quarter" idx="13"/>
            <p:extLst>
              <p:ext uri="{D42A27DB-BD31-4B8C-83A1-F6EECF244321}">
                <p14:modId xmlns:p14="http://schemas.microsoft.com/office/powerpoint/2010/main" val="3484645028"/>
              </p:ext>
            </p:extLst>
          </p:nvPr>
        </p:nvGraphicFramePr>
        <p:xfrm>
          <a:off x="4237038" y="2236788"/>
          <a:ext cx="7493924" cy="3969602"/>
        </p:xfrm>
        <a:graphic>
          <a:graphicData uri="http://schemas.openxmlformats.org/drawingml/2006/table">
            <a:tbl>
              <a:tblPr firstRow="1" bandRow="1">
                <a:tableStyleId>{912C8C85-51F0-491E-9774-3900AFEF0FD7}</a:tableStyleId>
              </a:tblPr>
              <a:tblGrid>
                <a:gridCol w="1873481">
                  <a:extLst>
                    <a:ext uri="{9D8B030D-6E8A-4147-A177-3AD203B41FA5}">
                      <a16:colId xmlns:a16="http://schemas.microsoft.com/office/drawing/2014/main" val="2382218087"/>
                    </a:ext>
                  </a:extLst>
                </a:gridCol>
                <a:gridCol w="1966082">
                  <a:extLst>
                    <a:ext uri="{9D8B030D-6E8A-4147-A177-3AD203B41FA5}">
                      <a16:colId xmlns:a16="http://schemas.microsoft.com/office/drawing/2014/main" val="3953468724"/>
                    </a:ext>
                  </a:extLst>
                </a:gridCol>
                <a:gridCol w="1780880">
                  <a:extLst>
                    <a:ext uri="{9D8B030D-6E8A-4147-A177-3AD203B41FA5}">
                      <a16:colId xmlns:a16="http://schemas.microsoft.com/office/drawing/2014/main" val="4277526474"/>
                    </a:ext>
                  </a:extLst>
                </a:gridCol>
                <a:gridCol w="1873481">
                  <a:extLst>
                    <a:ext uri="{9D8B030D-6E8A-4147-A177-3AD203B41FA5}">
                      <a16:colId xmlns:a16="http://schemas.microsoft.com/office/drawing/2014/main" val="2438884888"/>
                    </a:ext>
                  </a:extLst>
                </a:gridCol>
              </a:tblGrid>
              <a:tr h="587612">
                <a:tc>
                  <a:txBody>
                    <a:bodyPr/>
                    <a:lstStyle/>
                    <a:p>
                      <a:pPr algn="ctr"/>
                      <a:r>
                        <a:rPr lang="en-US" dirty="0"/>
                        <a:t>Impact factor</a:t>
                      </a:r>
                    </a:p>
                  </a:txBody>
                  <a:tcPr anchor="ctr"/>
                </a:tc>
                <a:tc>
                  <a:txBody>
                    <a:bodyPr/>
                    <a:lstStyle/>
                    <a:p>
                      <a:pPr algn="ctr"/>
                      <a:r>
                        <a:rPr lang="en-US" dirty="0"/>
                        <a:t>Measurement</a:t>
                      </a:r>
                    </a:p>
                  </a:txBody>
                  <a:tcPr anchor="ctr"/>
                </a:tc>
                <a:tc>
                  <a:txBody>
                    <a:bodyPr/>
                    <a:lstStyle/>
                    <a:p>
                      <a:pPr algn="ctr"/>
                      <a:r>
                        <a:rPr lang="en-US" dirty="0"/>
                        <a:t>Target</a:t>
                      </a:r>
                    </a:p>
                  </a:txBody>
                  <a:tcPr anchor="ctr"/>
                </a:tc>
                <a:tc>
                  <a:txBody>
                    <a:bodyPr/>
                    <a:lstStyle/>
                    <a:p>
                      <a:pPr algn="ctr"/>
                      <a:r>
                        <a:rPr lang="en-US" dirty="0"/>
                        <a:t>Achieved</a:t>
                      </a:r>
                    </a:p>
                  </a:txBody>
                  <a:tcPr anchor="ctr"/>
                </a:tc>
                <a:extLst>
                  <a:ext uri="{0D108BD9-81ED-4DB2-BD59-A6C34878D82A}">
                    <a16:rowId xmlns:a16="http://schemas.microsoft.com/office/drawing/2014/main" val="2857107962"/>
                  </a:ext>
                </a:extLst>
              </a:tr>
              <a:tr h="676398">
                <a:tc>
                  <a:txBody>
                    <a:bodyPr/>
                    <a:lstStyle/>
                    <a:p>
                      <a:pPr algn="ctr"/>
                      <a:r>
                        <a:rPr lang="en-US" dirty="0"/>
                        <a:t>Audience interaction</a:t>
                      </a:r>
                    </a:p>
                  </a:txBody>
                  <a:tcPr anchor="ctr"/>
                </a:tc>
                <a:tc>
                  <a:txBody>
                    <a:bodyPr/>
                    <a:lstStyle/>
                    <a:p>
                      <a:pPr algn="ctr"/>
                      <a:r>
                        <a:rPr lang="en-US" dirty="0"/>
                        <a:t>Percentage (%)</a:t>
                      </a:r>
                    </a:p>
                  </a:txBody>
                  <a:tcPr anchor="ctr"/>
                </a:tc>
                <a:tc>
                  <a:txBody>
                    <a:bodyPr/>
                    <a:lstStyle/>
                    <a:p>
                      <a:pPr algn="ctr"/>
                      <a:r>
                        <a:rPr lang="en-US" dirty="0"/>
                        <a:t>85</a:t>
                      </a:r>
                    </a:p>
                  </a:txBody>
                  <a:tcPr anchor="ctr"/>
                </a:tc>
                <a:tc>
                  <a:txBody>
                    <a:bodyPr/>
                    <a:lstStyle/>
                    <a:p>
                      <a:pPr algn="ctr"/>
                      <a:r>
                        <a:rPr lang="en-US" dirty="0"/>
                        <a:t>88</a:t>
                      </a:r>
                    </a:p>
                  </a:txBody>
                  <a:tcPr anchor="ctr"/>
                </a:tc>
                <a:extLst>
                  <a:ext uri="{0D108BD9-81ED-4DB2-BD59-A6C34878D82A}">
                    <a16:rowId xmlns:a16="http://schemas.microsoft.com/office/drawing/2014/main" val="1671386868"/>
                  </a:ext>
                </a:extLst>
              </a:tr>
              <a:tr h="676398">
                <a:tc>
                  <a:txBody>
                    <a:bodyPr/>
                    <a:lstStyle/>
                    <a:p>
                      <a:pPr algn="ctr"/>
                      <a:r>
                        <a:rPr lang="en-US" dirty="0"/>
                        <a:t>Knowledge retention</a:t>
                      </a:r>
                    </a:p>
                  </a:txBody>
                  <a:tcPr anchor="ctr"/>
                </a:tc>
                <a:tc>
                  <a:txBody>
                    <a:bodyPr/>
                    <a:lstStyle/>
                    <a:p>
                      <a:pPr algn="ctr"/>
                      <a:r>
                        <a:rPr lang="en-US" dirty="0"/>
                        <a:t>Percentage (%)</a:t>
                      </a:r>
                    </a:p>
                  </a:txBody>
                  <a:tcPr anchor="ctr"/>
                </a:tc>
                <a:tc>
                  <a:txBody>
                    <a:bodyPr/>
                    <a:lstStyle/>
                    <a:p>
                      <a:pPr algn="ctr"/>
                      <a:r>
                        <a:rPr lang="en-US" dirty="0"/>
                        <a:t>75</a:t>
                      </a:r>
                    </a:p>
                  </a:txBody>
                  <a:tcPr anchor="ctr"/>
                </a:tc>
                <a:tc>
                  <a:txBody>
                    <a:bodyPr/>
                    <a:lstStyle/>
                    <a:p>
                      <a:pPr algn="ctr"/>
                      <a:r>
                        <a:rPr lang="en-US" dirty="0"/>
                        <a:t>80</a:t>
                      </a:r>
                    </a:p>
                  </a:txBody>
                  <a:tcPr anchor="ctr"/>
                </a:tc>
                <a:extLst>
                  <a:ext uri="{0D108BD9-81ED-4DB2-BD59-A6C34878D82A}">
                    <a16:rowId xmlns:a16="http://schemas.microsoft.com/office/drawing/2014/main" val="380626418"/>
                  </a:ext>
                </a:extLst>
              </a:tr>
              <a:tr h="676398">
                <a:tc>
                  <a:txBody>
                    <a:bodyPr/>
                    <a:lstStyle/>
                    <a:p>
                      <a:pPr algn="ctr"/>
                      <a:r>
                        <a:rPr lang="en-US" dirty="0"/>
                        <a:t>Post-presentation surveys</a:t>
                      </a:r>
                    </a:p>
                  </a:txBody>
                  <a:tcPr anchor="ctr"/>
                </a:tc>
                <a:tc>
                  <a:txBody>
                    <a:bodyPr/>
                    <a:lstStyle/>
                    <a:p>
                      <a:pPr algn="ctr"/>
                      <a:r>
                        <a:rPr lang="en-US" dirty="0"/>
                        <a:t>Average rating</a:t>
                      </a:r>
                    </a:p>
                  </a:txBody>
                  <a:tcPr anchor="ctr"/>
                </a:tc>
                <a:tc>
                  <a:txBody>
                    <a:bodyPr/>
                    <a:lstStyle/>
                    <a:p>
                      <a:pPr algn="ctr"/>
                      <a:r>
                        <a:rPr lang="en-US" dirty="0"/>
                        <a:t>4.2</a:t>
                      </a:r>
                    </a:p>
                  </a:txBody>
                  <a:tcPr anchor="ctr"/>
                </a:tc>
                <a:tc>
                  <a:txBody>
                    <a:bodyPr/>
                    <a:lstStyle/>
                    <a:p>
                      <a:pPr algn="ctr"/>
                      <a:r>
                        <a:rPr lang="en-US" dirty="0"/>
                        <a:t>4.5</a:t>
                      </a:r>
                    </a:p>
                  </a:txBody>
                  <a:tcPr anchor="ctr"/>
                </a:tc>
                <a:extLst>
                  <a:ext uri="{0D108BD9-81ED-4DB2-BD59-A6C34878D82A}">
                    <a16:rowId xmlns:a16="http://schemas.microsoft.com/office/drawing/2014/main" val="2132482967"/>
                  </a:ext>
                </a:extLst>
              </a:tr>
              <a:tr h="676398">
                <a:tc>
                  <a:txBody>
                    <a:bodyPr/>
                    <a:lstStyle/>
                    <a:p>
                      <a:pPr algn="ctr"/>
                      <a:r>
                        <a:rPr lang="en-US" dirty="0"/>
                        <a:t>Referral rate</a:t>
                      </a:r>
                    </a:p>
                  </a:txBody>
                  <a:tcPr anchor="ctr"/>
                </a:tc>
                <a:tc>
                  <a:txBody>
                    <a:bodyPr/>
                    <a:lstStyle/>
                    <a:p>
                      <a:pPr algn="ctr"/>
                      <a:r>
                        <a:rPr lang="en-US" dirty="0"/>
                        <a:t>Percentage (%)</a:t>
                      </a:r>
                    </a:p>
                  </a:txBody>
                  <a:tcPr anchor="ctr"/>
                </a:tc>
                <a:tc>
                  <a:txBody>
                    <a:bodyPr/>
                    <a:lstStyle/>
                    <a:p>
                      <a:pPr algn="ctr"/>
                      <a:r>
                        <a:rPr lang="en-US" dirty="0"/>
                        <a:t>10</a:t>
                      </a:r>
                    </a:p>
                  </a:txBody>
                  <a:tcPr anchor="ctr"/>
                </a:tc>
                <a:tc>
                  <a:txBody>
                    <a:bodyPr/>
                    <a:lstStyle/>
                    <a:p>
                      <a:pPr algn="ctr"/>
                      <a:r>
                        <a:rPr lang="en-US" dirty="0"/>
                        <a:t>12</a:t>
                      </a:r>
                    </a:p>
                  </a:txBody>
                  <a:tcPr anchor="ctr"/>
                </a:tc>
                <a:extLst>
                  <a:ext uri="{0D108BD9-81ED-4DB2-BD59-A6C34878D82A}">
                    <a16:rowId xmlns:a16="http://schemas.microsoft.com/office/drawing/2014/main" val="3936251906"/>
                  </a:ext>
                </a:extLst>
              </a:tr>
              <a:tr h="676398">
                <a:tc>
                  <a:txBody>
                    <a:bodyPr/>
                    <a:lstStyle/>
                    <a:p>
                      <a:pPr algn="ctr"/>
                      <a:r>
                        <a:rPr lang="en-US" dirty="0"/>
                        <a:t>Collaboration opportunities</a:t>
                      </a:r>
                    </a:p>
                  </a:txBody>
                  <a:tcPr anchor="ctr"/>
                </a:tc>
                <a:tc>
                  <a:txBody>
                    <a:bodyPr/>
                    <a:lstStyle/>
                    <a:p>
                      <a:pPr algn="ctr"/>
                      <a:r>
                        <a:rPr lang="en-US" dirty="0"/>
                        <a:t># of opportunities</a:t>
                      </a:r>
                    </a:p>
                  </a:txBody>
                  <a:tcPr anchor="ctr"/>
                </a:tc>
                <a:tc>
                  <a:txBody>
                    <a:bodyPr/>
                    <a:lstStyle/>
                    <a:p>
                      <a:pPr algn="ctr"/>
                      <a:r>
                        <a:rPr lang="en-US" dirty="0"/>
                        <a:t>8</a:t>
                      </a:r>
                    </a:p>
                  </a:txBody>
                  <a:tcPr anchor="ctr"/>
                </a:tc>
                <a:tc>
                  <a:txBody>
                    <a:bodyPr/>
                    <a:lstStyle/>
                    <a:p>
                      <a:pPr algn="ctr"/>
                      <a:r>
                        <a:rPr lang="en-US" dirty="0"/>
                        <a:t>10</a:t>
                      </a:r>
                    </a:p>
                  </a:txBody>
                  <a:tcPr anchor="ctr"/>
                </a:tc>
                <a:extLst>
                  <a:ext uri="{0D108BD9-81ED-4DB2-BD59-A6C34878D82A}">
                    <a16:rowId xmlns:a16="http://schemas.microsoft.com/office/drawing/2014/main" val="568537164"/>
                  </a:ext>
                </a:extLst>
              </a:tr>
            </a:tbl>
          </a:graphicData>
        </a:graphic>
      </p:graphicFrame>
      <p:sp>
        <p:nvSpPr>
          <p:cNvPr id="2" name="Date Placeholder 1">
            <a:extLst>
              <a:ext uri="{FF2B5EF4-FFF2-40B4-BE49-F238E27FC236}">
                <a16:creationId xmlns:a16="http://schemas.microsoft.com/office/drawing/2014/main" id="{97461E9A-B18B-2EF5-4851-72E0550623B0}"/>
              </a:ext>
            </a:extLst>
          </p:cNvPr>
          <p:cNvSpPr>
            <a:spLocks noGrp="1"/>
          </p:cNvSpPr>
          <p:nvPr>
            <p:ph type="dt" sz="half" idx="10"/>
          </p:nvPr>
        </p:nvSpPr>
        <p:spPr/>
        <p:txBody>
          <a:bodyPr/>
          <a:lstStyle/>
          <a:p>
            <a:r>
              <a:rPr lang="en-US"/>
              <a:t>6/22/2024</a:t>
            </a:r>
            <a:endParaRPr lang="en-US" dirty="0"/>
          </a:p>
        </p:txBody>
      </p:sp>
    </p:spTree>
    <p:extLst>
      <p:ext uri="{BB962C8B-B14F-4D97-AF65-F5344CB8AC3E}">
        <p14:creationId xmlns:p14="http://schemas.microsoft.com/office/powerpoint/2010/main" val="4259977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2C6-AEE4-A451-A3C8-7C2C8E2A5725}"/>
              </a:ext>
            </a:extLst>
          </p:cNvPr>
          <p:cNvSpPr>
            <a:spLocks noGrp="1"/>
          </p:cNvSpPr>
          <p:nvPr>
            <p:ph type="title"/>
          </p:nvPr>
        </p:nvSpPr>
        <p:spPr/>
        <p:txBody>
          <a:bodyPr/>
          <a:lstStyle/>
          <a:p>
            <a:r>
              <a:rPr lang="en-US" dirty="0"/>
              <a:t>Final tips and takeaways</a:t>
            </a:r>
          </a:p>
        </p:txBody>
      </p:sp>
      <p:sp>
        <p:nvSpPr>
          <p:cNvPr id="4" name="Content Placeholder 3">
            <a:extLst>
              <a:ext uri="{FF2B5EF4-FFF2-40B4-BE49-F238E27FC236}">
                <a16:creationId xmlns:a16="http://schemas.microsoft.com/office/drawing/2014/main" id="{308443D9-BCAD-2F33-9DE7-54605EFCC263}"/>
              </a:ext>
            </a:extLst>
          </p:cNvPr>
          <p:cNvSpPr>
            <a:spLocks noGrp="1"/>
          </p:cNvSpPr>
          <p:nvPr>
            <p:ph sz="half" idx="2"/>
          </p:nvPr>
        </p:nvSpPr>
        <p:spPr/>
        <p:txBody>
          <a:bodyPr/>
          <a:lstStyle/>
          <a:p>
            <a:r>
              <a:rPr lang="en-US" dirty="0"/>
              <a:t>Consistent rehearsal</a:t>
            </a:r>
          </a:p>
          <a:p>
            <a:pPr lvl="1"/>
            <a:r>
              <a:rPr lang="en-US" dirty="0"/>
              <a:t>Strengthen your familiarity</a:t>
            </a:r>
          </a:p>
          <a:p>
            <a:r>
              <a:rPr lang="en-US" dirty="0"/>
              <a:t>Refine delivery style</a:t>
            </a:r>
          </a:p>
          <a:p>
            <a:pPr lvl="1"/>
            <a:r>
              <a:rPr lang="en-US" dirty="0"/>
              <a:t>Pacing, tone, and emphasis</a:t>
            </a:r>
          </a:p>
          <a:p>
            <a:r>
              <a:rPr lang="en-US" dirty="0"/>
              <a:t>Timing and transitions</a:t>
            </a:r>
          </a:p>
          <a:p>
            <a:pPr lvl="1"/>
            <a:r>
              <a:rPr lang="en-US" dirty="0"/>
              <a:t>Aim for seamless, professional delivery</a:t>
            </a:r>
          </a:p>
          <a:p>
            <a:r>
              <a:rPr lang="en-US" dirty="0"/>
              <a:t>Practice audience</a:t>
            </a:r>
          </a:p>
          <a:p>
            <a:pPr lvl="1"/>
            <a:r>
              <a:rPr lang="en-US" dirty="0"/>
              <a:t>Enlist colleagues to listen &amp; provide feedback</a:t>
            </a:r>
          </a:p>
        </p:txBody>
      </p:sp>
      <p:sp>
        <p:nvSpPr>
          <p:cNvPr id="3" name="Content Placeholder 2">
            <a:extLst>
              <a:ext uri="{FF2B5EF4-FFF2-40B4-BE49-F238E27FC236}">
                <a16:creationId xmlns:a16="http://schemas.microsoft.com/office/drawing/2014/main" id="{831D2219-E3DF-929F-48CC-5C470A21A177}"/>
              </a:ext>
            </a:extLst>
          </p:cNvPr>
          <p:cNvSpPr>
            <a:spLocks noGrp="1"/>
          </p:cNvSpPr>
          <p:nvPr>
            <p:ph sz="half" idx="13"/>
          </p:nvPr>
        </p:nvSpPr>
        <p:spPr/>
        <p:txBody>
          <a:bodyPr/>
          <a:lstStyle/>
          <a:p>
            <a:r>
              <a:rPr lang="en-US" dirty="0"/>
              <a:t>Seek feedback</a:t>
            </a:r>
          </a:p>
          <a:p>
            <a:r>
              <a:rPr lang="en-US" dirty="0"/>
              <a:t>Reflect on performance</a:t>
            </a:r>
          </a:p>
          <a:p>
            <a:r>
              <a:rPr lang="en-US" dirty="0"/>
              <a:t>Explore new techniques</a:t>
            </a:r>
          </a:p>
          <a:p>
            <a:r>
              <a:rPr lang="en-US" dirty="0"/>
              <a:t>Set personal goals</a:t>
            </a:r>
          </a:p>
          <a:p>
            <a:r>
              <a:rPr lang="en-US" dirty="0"/>
              <a:t>Iterate and adapt</a:t>
            </a:r>
          </a:p>
        </p:txBody>
      </p:sp>
      <p:sp>
        <p:nvSpPr>
          <p:cNvPr id="5" name="Date Placeholder 4">
            <a:extLst>
              <a:ext uri="{FF2B5EF4-FFF2-40B4-BE49-F238E27FC236}">
                <a16:creationId xmlns:a16="http://schemas.microsoft.com/office/drawing/2014/main" id="{9354BC81-14F0-F1FC-53D2-C23BC9833E2C}"/>
              </a:ext>
            </a:extLst>
          </p:cNvPr>
          <p:cNvSpPr>
            <a:spLocks noGrp="1"/>
          </p:cNvSpPr>
          <p:nvPr>
            <p:ph type="dt" sz="half" idx="10"/>
          </p:nvPr>
        </p:nvSpPr>
        <p:spPr/>
        <p:txBody>
          <a:bodyPr/>
          <a:lstStyle/>
          <a:p>
            <a:r>
              <a:rPr lang="en-US"/>
              <a:t>6/22/2024</a:t>
            </a:r>
            <a:endParaRPr lang="en-US" dirty="0"/>
          </a:p>
        </p:txBody>
      </p:sp>
    </p:spTree>
    <p:extLst>
      <p:ext uri="{BB962C8B-B14F-4D97-AF65-F5344CB8AC3E}">
        <p14:creationId xmlns:p14="http://schemas.microsoft.com/office/powerpoint/2010/main" val="370479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2D7F0B11-5AF3-1D12-4201-C1E09DF7D70D}"/>
              </a:ext>
            </a:extLst>
          </p:cNvPr>
          <p:cNvSpPr>
            <a:spLocks noGrp="1"/>
          </p:cNvSpPr>
          <p:nvPr>
            <p:ph type="title"/>
          </p:nvPr>
        </p:nvSpPr>
        <p:spPr/>
        <p:txBody>
          <a:bodyPr/>
          <a:lstStyle/>
          <a:p>
            <a:r>
              <a:rPr lang="en-US" dirty="0"/>
              <a:t>Speaking engagement metrics</a:t>
            </a:r>
          </a:p>
        </p:txBody>
      </p:sp>
      <p:graphicFrame>
        <p:nvGraphicFramePr>
          <p:cNvPr id="12" name="Table Placeholder 3">
            <a:extLst>
              <a:ext uri="{FF2B5EF4-FFF2-40B4-BE49-F238E27FC236}">
                <a16:creationId xmlns:a16="http://schemas.microsoft.com/office/drawing/2014/main" id="{EF0D1DE7-CAB7-B879-750A-7167B6155FF7}"/>
              </a:ext>
            </a:extLst>
          </p:cNvPr>
          <p:cNvGraphicFramePr>
            <a:graphicFrameLocks noGrp="1"/>
          </p:cNvGraphicFramePr>
          <p:nvPr>
            <p:ph type="tbl" sz="quarter" idx="13"/>
            <p:extLst>
              <p:ext uri="{D42A27DB-BD31-4B8C-83A1-F6EECF244321}">
                <p14:modId xmlns:p14="http://schemas.microsoft.com/office/powerpoint/2010/main" val="3708368100"/>
              </p:ext>
            </p:extLst>
          </p:nvPr>
        </p:nvGraphicFramePr>
        <p:xfrm>
          <a:off x="457200" y="2235200"/>
          <a:ext cx="11301156" cy="3969606"/>
        </p:xfrm>
        <a:graphic>
          <a:graphicData uri="http://schemas.openxmlformats.org/drawingml/2006/table">
            <a:tbl>
              <a:tblPr firstRow="1" bandRow="1">
                <a:tableStyleId>{912C8C85-51F0-491E-9774-3900AFEF0FD7}</a:tableStyleId>
              </a:tblPr>
              <a:tblGrid>
                <a:gridCol w="3002874">
                  <a:extLst>
                    <a:ext uri="{9D8B030D-6E8A-4147-A177-3AD203B41FA5}">
                      <a16:colId xmlns:a16="http://schemas.microsoft.com/office/drawing/2014/main" val="2382218087"/>
                    </a:ext>
                  </a:extLst>
                </a:gridCol>
                <a:gridCol w="2647704">
                  <a:extLst>
                    <a:ext uri="{9D8B030D-6E8A-4147-A177-3AD203B41FA5}">
                      <a16:colId xmlns:a16="http://schemas.microsoft.com/office/drawing/2014/main" val="3953468724"/>
                    </a:ext>
                  </a:extLst>
                </a:gridCol>
                <a:gridCol w="2825289">
                  <a:extLst>
                    <a:ext uri="{9D8B030D-6E8A-4147-A177-3AD203B41FA5}">
                      <a16:colId xmlns:a16="http://schemas.microsoft.com/office/drawing/2014/main" val="4277526474"/>
                    </a:ext>
                  </a:extLst>
                </a:gridCol>
                <a:gridCol w="2825289">
                  <a:extLst>
                    <a:ext uri="{9D8B030D-6E8A-4147-A177-3AD203B41FA5}">
                      <a16:colId xmlns:a16="http://schemas.microsoft.com/office/drawing/2014/main" val="2438884888"/>
                    </a:ext>
                  </a:extLst>
                </a:gridCol>
              </a:tblGrid>
              <a:tr h="661601">
                <a:tc>
                  <a:txBody>
                    <a:bodyPr/>
                    <a:lstStyle/>
                    <a:p>
                      <a:pPr algn="ctr"/>
                      <a:r>
                        <a:rPr lang="en-US" dirty="0"/>
                        <a:t>Impact factor</a:t>
                      </a:r>
                    </a:p>
                  </a:txBody>
                  <a:tcPr anchor="ctr"/>
                </a:tc>
                <a:tc>
                  <a:txBody>
                    <a:bodyPr/>
                    <a:lstStyle/>
                    <a:p>
                      <a:pPr algn="ctr"/>
                      <a:r>
                        <a:rPr lang="en-US" dirty="0"/>
                        <a:t>Measurement</a:t>
                      </a:r>
                    </a:p>
                  </a:txBody>
                  <a:tcPr anchor="ctr"/>
                </a:tc>
                <a:tc>
                  <a:txBody>
                    <a:bodyPr/>
                    <a:lstStyle/>
                    <a:p>
                      <a:pPr algn="ctr"/>
                      <a:r>
                        <a:rPr lang="en-US" dirty="0"/>
                        <a:t>Target</a:t>
                      </a:r>
                    </a:p>
                  </a:txBody>
                  <a:tcPr anchor="ctr"/>
                </a:tc>
                <a:tc>
                  <a:txBody>
                    <a:bodyPr/>
                    <a:lstStyle/>
                    <a:p>
                      <a:pPr algn="ctr"/>
                      <a:r>
                        <a:rPr lang="en-US" dirty="0"/>
                        <a:t>Achieved</a:t>
                      </a:r>
                    </a:p>
                  </a:txBody>
                  <a:tcPr anchor="ctr"/>
                </a:tc>
                <a:extLst>
                  <a:ext uri="{0D108BD9-81ED-4DB2-BD59-A6C34878D82A}">
                    <a16:rowId xmlns:a16="http://schemas.microsoft.com/office/drawing/2014/main" val="2857107962"/>
                  </a:ext>
                </a:extLst>
              </a:tr>
              <a:tr h="661601">
                <a:tc>
                  <a:txBody>
                    <a:bodyPr/>
                    <a:lstStyle/>
                    <a:p>
                      <a:pPr algn="ctr"/>
                      <a:r>
                        <a:rPr lang="en-US" dirty="0"/>
                        <a:t>Audience interaction</a:t>
                      </a:r>
                    </a:p>
                  </a:txBody>
                  <a:tcPr anchor="ctr"/>
                </a:tc>
                <a:tc>
                  <a:txBody>
                    <a:bodyPr/>
                    <a:lstStyle/>
                    <a:p>
                      <a:pPr algn="ctr"/>
                      <a:r>
                        <a:rPr lang="en-US" dirty="0"/>
                        <a:t>Percentage (%)</a:t>
                      </a:r>
                    </a:p>
                  </a:txBody>
                  <a:tcPr anchor="ctr"/>
                </a:tc>
                <a:tc>
                  <a:txBody>
                    <a:bodyPr/>
                    <a:lstStyle/>
                    <a:p>
                      <a:pPr algn="ctr"/>
                      <a:r>
                        <a:rPr lang="en-US" dirty="0"/>
                        <a:t>85</a:t>
                      </a:r>
                    </a:p>
                  </a:txBody>
                  <a:tcPr anchor="ctr"/>
                </a:tc>
                <a:tc>
                  <a:txBody>
                    <a:bodyPr/>
                    <a:lstStyle/>
                    <a:p>
                      <a:pPr algn="ctr"/>
                      <a:r>
                        <a:rPr lang="en-US" dirty="0"/>
                        <a:t>88</a:t>
                      </a:r>
                    </a:p>
                  </a:txBody>
                  <a:tcPr anchor="ctr"/>
                </a:tc>
                <a:extLst>
                  <a:ext uri="{0D108BD9-81ED-4DB2-BD59-A6C34878D82A}">
                    <a16:rowId xmlns:a16="http://schemas.microsoft.com/office/drawing/2014/main" val="1671386868"/>
                  </a:ext>
                </a:extLst>
              </a:tr>
              <a:tr h="661601">
                <a:tc>
                  <a:txBody>
                    <a:bodyPr/>
                    <a:lstStyle/>
                    <a:p>
                      <a:pPr algn="ctr"/>
                      <a:r>
                        <a:rPr lang="en-US" dirty="0"/>
                        <a:t>Knowledge retention</a:t>
                      </a:r>
                    </a:p>
                  </a:txBody>
                  <a:tcPr anchor="ctr"/>
                </a:tc>
                <a:tc>
                  <a:txBody>
                    <a:bodyPr/>
                    <a:lstStyle/>
                    <a:p>
                      <a:pPr algn="ctr"/>
                      <a:r>
                        <a:rPr lang="en-US" dirty="0"/>
                        <a:t>Percentage (%)</a:t>
                      </a:r>
                    </a:p>
                  </a:txBody>
                  <a:tcPr anchor="ctr"/>
                </a:tc>
                <a:tc>
                  <a:txBody>
                    <a:bodyPr/>
                    <a:lstStyle/>
                    <a:p>
                      <a:pPr algn="ctr"/>
                      <a:r>
                        <a:rPr lang="en-US" dirty="0"/>
                        <a:t>75</a:t>
                      </a:r>
                    </a:p>
                  </a:txBody>
                  <a:tcPr anchor="ctr"/>
                </a:tc>
                <a:tc>
                  <a:txBody>
                    <a:bodyPr/>
                    <a:lstStyle/>
                    <a:p>
                      <a:pPr algn="ctr"/>
                      <a:r>
                        <a:rPr lang="en-US" dirty="0"/>
                        <a:t>80</a:t>
                      </a:r>
                    </a:p>
                  </a:txBody>
                  <a:tcPr anchor="ctr"/>
                </a:tc>
                <a:extLst>
                  <a:ext uri="{0D108BD9-81ED-4DB2-BD59-A6C34878D82A}">
                    <a16:rowId xmlns:a16="http://schemas.microsoft.com/office/drawing/2014/main" val="380626418"/>
                  </a:ext>
                </a:extLst>
              </a:tr>
              <a:tr h="661601">
                <a:tc>
                  <a:txBody>
                    <a:bodyPr/>
                    <a:lstStyle/>
                    <a:p>
                      <a:pPr algn="ctr"/>
                      <a:r>
                        <a:rPr lang="en-US" dirty="0"/>
                        <a:t>Post-presentation surveys</a:t>
                      </a:r>
                    </a:p>
                  </a:txBody>
                  <a:tcPr anchor="ctr"/>
                </a:tc>
                <a:tc>
                  <a:txBody>
                    <a:bodyPr/>
                    <a:lstStyle/>
                    <a:p>
                      <a:pPr algn="ctr"/>
                      <a:r>
                        <a:rPr lang="en-US" dirty="0"/>
                        <a:t>Average rating</a:t>
                      </a:r>
                    </a:p>
                  </a:txBody>
                  <a:tcPr anchor="ctr"/>
                </a:tc>
                <a:tc>
                  <a:txBody>
                    <a:bodyPr/>
                    <a:lstStyle/>
                    <a:p>
                      <a:pPr algn="ctr"/>
                      <a:r>
                        <a:rPr lang="en-US" dirty="0"/>
                        <a:t>4.2</a:t>
                      </a:r>
                    </a:p>
                  </a:txBody>
                  <a:tcPr anchor="ctr"/>
                </a:tc>
                <a:tc>
                  <a:txBody>
                    <a:bodyPr/>
                    <a:lstStyle/>
                    <a:p>
                      <a:pPr algn="ctr"/>
                      <a:r>
                        <a:rPr lang="en-US" dirty="0"/>
                        <a:t>4.5</a:t>
                      </a:r>
                    </a:p>
                  </a:txBody>
                  <a:tcPr anchor="ctr"/>
                </a:tc>
                <a:extLst>
                  <a:ext uri="{0D108BD9-81ED-4DB2-BD59-A6C34878D82A}">
                    <a16:rowId xmlns:a16="http://schemas.microsoft.com/office/drawing/2014/main" val="2132482967"/>
                  </a:ext>
                </a:extLst>
              </a:tr>
              <a:tr h="661601">
                <a:tc>
                  <a:txBody>
                    <a:bodyPr/>
                    <a:lstStyle/>
                    <a:p>
                      <a:pPr algn="ctr"/>
                      <a:r>
                        <a:rPr lang="en-US" dirty="0"/>
                        <a:t>Referral rate</a:t>
                      </a:r>
                    </a:p>
                  </a:txBody>
                  <a:tcPr anchor="ctr"/>
                </a:tc>
                <a:tc>
                  <a:txBody>
                    <a:bodyPr/>
                    <a:lstStyle/>
                    <a:p>
                      <a:pPr algn="ctr"/>
                      <a:r>
                        <a:rPr lang="en-US" dirty="0"/>
                        <a:t>Percentage (%)</a:t>
                      </a:r>
                    </a:p>
                  </a:txBody>
                  <a:tcPr anchor="ctr"/>
                </a:tc>
                <a:tc>
                  <a:txBody>
                    <a:bodyPr/>
                    <a:lstStyle/>
                    <a:p>
                      <a:pPr algn="ctr"/>
                      <a:r>
                        <a:rPr lang="en-US" dirty="0"/>
                        <a:t>10</a:t>
                      </a:r>
                    </a:p>
                  </a:txBody>
                  <a:tcPr anchor="ctr"/>
                </a:tc>
                <a:tc>
                  <a:txBody>
                    <a:bodyPr/>
                    <a:lstStyle/>
                    <a:p>
                      <a:pPr algn="ctr"/>
                      <a:r>
                        <a:rPr lang="en-US" dirty="0"/>
                        <a:t>12</a:t>
                      </a:r>
                    </a:p>
                  </a:txBody>
                  <a:tcPr anchor="ctr"/>
                </a:tc>
                <a:extLst>
                  <a:ext uri="{0D108BD9-81ED-4DB2-BD59-A6C34878D82A}">
                    <a16:rowId xmlns:a16="http://schemas.microsoft.com/office/drawing/2014/main" val="3936251906"/>
                  </a:ext>
                </a:extLst>
              </a:tr>
              <a:tr h="661601">
                <a:tc>
                  <a:txBody>
                    <a:bodyPr/>
                    <a:lstStyle/>
                    <a:p>
                      <a:pPr algn="ctr"/>
                      <a:r>
                        <a:rPr lang="en-US" dirty="0"/>
                        <a:t>Collaboration opportunities</a:t>
                      </a:r>
                    </a:p>
                  </a:txBody>
                  <a:tcPr anchor="ctr"/>
                </a:tc>
                <a:tc>
                  <a:txBody>
                    <a:bodyPr/>
                    <a:lstStyle/>
                    <a:p>
                      <a:pPr algn="ctr"/>
                      <a:r>
                        <a:rPr lang="en-US" dirty="0"/>
                        <a:t># of opportunities</a:t>
                      </a:r>
                    </a:p>
                  </a:txBody>
                  <a:tcPr anchor="ctr"/>
                </a:tc>
                <a:tc>
                  <a:txBody>
                    <a:bodyPr/>
                    <a:lstStyle/>
                    <a:p>
                      <a:pPr algn="ctr"/>
                      <a:r>
                        <a:rPr lang="en-US" dirty="0"/>
                        <a:t>8</a:t>
                      </a:r>
                    </a:p>
                  </a:txBody>
                  <a:tcPr anchor="ctr"/>
                </a:tc>
                <a:tc>
                  <a:txBody>
                    <a:bodyPr/>
                    <a:lstStyle/>
                    <a:p>
                      <a:pPr algn="ctr"/>
                      <a:r>
                        <a:rPr lang="en-US" dirty="0"/>
                        <a:t>10</a:t>
                      </a:r>
                    </a:p>
                  </a:txBody>
                  <a:tcPr anchor="ctr"/>
                </a:tc>
                <a:extLst>
                  <a:ext uri="{0D108BD9-81ED-4DB2-BD59-A6C34878D82A}">
                    <a16:rowId xmlns:a16="http://schemas.microsoft.com/office/drawing/2014/main" val="568537164"/>
                  </a:ext>
                </a:extLst>
              </a:tr>
            </a:tbl>
          </a:graphicData>
        </a:graphic>
      </p:graphicFrame>
      <p:sp>
        <p:nvSpPr>
          <p:cNvPr id="2" name="Date Placeholder 1">
            <a:extLst>
              <a:ext uri="{FF2B5EF4-FFF2-40B4-BE49-F238E27FC236}">
                <a16:creationId xmlns:a16="http://schemas.microsoft.com/office/drawing/2014/main" id="{42F3110B-1FA1-7C3A-52EE-54562C3E6A63}"/>
              </a:ext>
            </a:extLst>
          </p:cNvPr>
          <p:cNvSpPr>
            <a:spLocks noGrp="1"/>
          </p:cNvSpPr>
          <p:nvPr>
            <p:ph type="dt" sz="half" idx="10"/>
          </p:nvPr>
        </p:nvSpPr>
        <p:spPr/>
        <p:txBody>
          <a:bodyPr/>
          <a:lstStyle/>
          <a:p>
            <a:r>
              <a:rPr lang="en-US"/>
              <a:t>6/22/2024</a:t>
            </a:r>
            <a:endParaRPr lang="en-US" dirty="0"/>
          </a:p>
        </p:txBody>
      </p:sp>
    </p:spTree>
    <p:extLst>
      <p:ext uri="{BB962C8B-B14F-4D97-AF65-F5344CB8AC3E}">
        <p14:creationId xmlns:p14="http://schemas.microsoft.com/office/powerpoint/2010/main" val="3604630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68E91FE-1E96-9012-B0A7-9E9605A1D060}"/>
              </a:ext>
            </a:extLst>
          </p:cNvPr>
          <p:cNvSpPr>
            <a:spLocks noGrp="1"/>
          </p:cNvSpPr>
          <p:nvPr>
            <p:ph type="ctrTitle"/>
          </p:nvPr>
        </p:nvSpPr>
        <p:spPr/>
        <p:txBody>
          <a:bodyPr>
            <a:normAutofit/>
          </a:bodyPr>
          <a:lstStyle/>
          <a:p>
            <a:r>
              <a:rPr lang="en-US" dirty="0"/>
              <a:t>ICebreaker</a:t>
            </a:r>
          </a:p>
        </p:txBody>
      </p:sp>
      <p:pic>
        <p:nvPicPr>
          <p:cNvPr id="2050" name="Picture 2" descr="Icebreakers for remote teams — Patchwork Adventures">
            <a:extLst>
              <a:ext uri="{FF2B5EF4-FFF2-40B4-BE49-F238E27FC236}">
                <a16:creationId xmlns:a16="http://schemas.microsoft.com/office/drawing/2014/main" id="{17CC3350-3986-5F7B-BB5C-C42DCE2E84A2}"/>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21307" b="2130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841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B045D6AF-532B-394C-0C6F-38B6628CE9DF}"/>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2F59B25D-9615-9332-C32E-4F458417E11E}"/>
              </a:ext>
            </a:extLst>
          </p:cNvPr>
          <p:cNvSpPr>
            <a:spLocks noGrp="1"/>
          </p:cNvSpPr>
          <p:nvPr>
            <p:ph sz="quarter" idx="4"/>
          </p:nvPr>
        </p:nvSpPr>
        <p:spPr/>
        <p:txBody>
          <a:bodyPr/>
          <a:lstStyle/>
          <a:p>
            <a:r>
              <a:rPr lang="en-US" dirty="0"/>
              <a:t>Brita Tamm</a:t>
            </a:r>
          </a:p>
          <a:p>
            <a:r>
              <a:rPr lang="en-US" dirty="0"/>
              <a:t>502-555-0152</a:t>
            </a:r>
          </a:p>
          <a:p>
            <a:r>
              <a:rPr lang="en-US" dirty="0"/>
              <a:t>brita@firstupconsultants.com</a:t>
            </a:r>
          </a:p>
          <a:p>
            <a:r>
              <a:rPr lang="en-US" dirty="0"/>
              <a:t>www.firstupconsultants.com</a:t>
            </a:r>
          </a:p>
        </p:txBody>
      </p:sp>
      <p:pic>
        <p:nvPicPr>
          <p:cNvPr id="23" name="Picture Placeholder 22" descr="A group of people giving each other a high five">
            <a:extLst>
              <a:ext uri="{FF2B5EF4-FFF2-40B4-BE49-F238E27FC236}">
                <a16:creationId xmlns:a16="http://schemas.microsoft.com/office/drawing/2014/main" id="{D92A2E6E-E7AB-92FB-0E6F-133483021C22}"/>
              </a:ext>
            </a:extLst>
          </p:cNvPr>
          <p:cNvPicPr>
            <a:picLocks noGrp="1" noChangeAspect="1"/>
          </p:cNvPicPr>
          <p:nvPr>
            <p:ph type="pic" sz="quarter" idx="13"/>
          </p:nvPr>
        </p:nvPicPr>
        <p:blipFill rotWithShape="1">
          <a:blip r:embed="rId3"/>
          <a:srcRect l="6095" r="6095"/>
          <a:stretch/>
        </p:blipFill>
        <p:spPr/>
      </p:pic>
      <p:sp>
        <p:nvSpPr>
          <p:cNvPr id="2" name="Date Placeholder 1">
            <a:extLst>
              <a:ext uri="{FF2B5EF4-FFF2-40B4-BE49-F238E27FC236}">
                <a16:creationId xmlns:a16="http://schemas.microsoft.com/office/drawing/2014/main" id="{97A2DF48-A509-AE9B-8E69-82C7EAB17558}"/>
              </a:ext>
            </a:extLst>
          </p:cNvPr>
          <p:cNvSpPr>
            <a:spLocks noGrp="1"/>
          </p:cNvSpPr>
          <p:nvPr>
            <p:ph type="dt" sz="half" idx="14"/>
          </p:nvPr>
        </p:nvSpPr>
        <p:spPr/>
        <p:txBody>
          <a:bodyPr/>
          <a:lstStyle/>
          <a:p>
            <a:r>
              <a:rPr lang="en-US" noProof="0"/>
              <a:t>6/22/2024</a:t>
            </a:r>
            <a:endParaRPr lang="en-US" noProof="0" dirty="0"/>
          </a:p>
        </p:txBody>
      </p:sp>
    </p:spTree>
    <p:extLst>
      <p:ext uri="{BB962C8B-B14F-4D97-AF65-F5344CB8AC3E}">
        <p14:creationId xmlns:p14="http://schemas.microsoft.com/office/powerpoint/2010/main" val="2770959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F06D57-BFDB-0D1F-1C0F-9092A930285A}"/>
              </a:ext>
            </a:extLst>
          </p:cNvPr>
          <p:cNvSpPr>
            <a:spLocks noGrp="1"/>
          </p:cNvSpPr>
          <p:nvPr>
            <p:ph type="title"/>
          </p:nvPr>
        </p:nvSpPr>
        <p:spPr/>
        <p:txBody>
          <a:bodyPr>
            <a:normAutofit/>
          </a:bodyPr>
          <a:lstStyle/>
          <a:p>
            <a:r>
              <a:rPr lang="en-US" dirty="0"/>
              <a:t>Can you define faith?</a:t>
            </a:r>
          </a:p>
        </p:txBody>
      </p:sp>
      <p:sp>
        <p:nvSpPr>
          <p:cNvPr id="6" name="Date Placeholder 5">
            <a:extLst>
              <a:ext uri="{FF2B5EF4-FFF2-40B4-BE49-F238E27FC236}">
                <a16:creationId xmlns:a16="http://schemas.microsoft.com/office/drawing/2014/main" id="{0D661056-92B5-76B8-8A1F-DCCC09C75A5F}"/>
              </a:ext>
            </a:extLst>
          </p:cNvPr>
          <p:cNvSpPr>
            <a:spLocks noGrp="1"/>
          </p:cNvSpPr>
          <p:nvPr>
            <p:ph type="dt" sz="half" idx="10"/>
          </p:nvPr>
        </p:nvSpPr>
        <p:spPr/>
        <p:txBody>
          <a:bodyPr/>
          <a:lstStyle/>
          <a:p>
            <a:r>
              <a:rPr lang="en-US" dirty="0"/>
              <a:t>6/22/2024</a:t>
            </a:r>
          </a:p>
        </p:txBody>
      </p:sp>
      <p:sp>
        <p:nvSpPr>
          <p:cNvPr id="5" name="Content Placeholder 4">
            <a:extLst>
              <a:ext uri="{FF2B5EF4-FFF2-40B4-BE49-F238E27FC236}">
                <a16:creationId xmlns:a16="http://schemas.microsoft.com/office/drawing/2014/main" id="{B8CF7F61-71C7-1EB8-C3A2-3EA6AA0B50E2}"/>
              </a:ext>
            </a:extLst>
          </p:cNvPr>
          <p:cNvSpPr>
            <a:spLocks noGrp="1"/>
          </p:cNvSpPr>
          <p:nvPr>
            <p:ph sz="half" idx="1"/>
          </p:nvPr>
        </p:nvSpPr>
        <p:spPr/>
        <p:txBody>
          <a:bodyPr>
            <a:noAutofit/>
          </a:bodyPr>
          <a:lstStyle/>
          <a:p>
            <a:r>
              <a:rPr lang="en-US" sz="2000" dirty="0"/>
              <a:t>From Google</a:t>
            </a:r>
          </a:p>
          <a:p>
            <a:pPr lvl="1"/>
            <a:r>
              <a:rPr lang="en-US" sz="1800" i="1" dirty="0"/>
              <a:t>Complete trust or confidence in someone or something</a:t>
            </a:r>
          </a:p>
          <a:p>
            <a:pPr lvl="1"/>
            <a:r>
              <a:rPr lang="en-US" sz="1800" i="1" dirty="0"/>
              <a:t>Strong belief in God or in the doctrines of religion, based on spiritual apprehension rather than proof</a:t>
            </a:r>
          </a:p>
          <a:p>
            <a:r>
              <a:rPr lang="en-US" sz="2000" dirty="0"/>
              <a:t>How would you describe or define faith to someone (a child, a random person)? </a:t>
            </a:r>
          </a:p>
          <a:p>
            <a:r>
              <a:rPr lang="en-US" sz="2000" dirty="0"/>
              <a:t>What are the characteristics of faith? </a:t>
            </a:r>
          </a:p>
        </p:txBody>
      </p:sp>
      <p:pic>
        <p:nvPicPr>
          <p:cNvPr id="7" name="Picture 2" descr="Faith Over Fear – The Yulee News">
            <a:extLst>
              <a:ext uri="{FF2B5EF4-FFF2-40B4-BE49-F238E27FC236}">
                <a16:creationId xmlns:a16="http://schemas.microsoft.com/office/drawing/2014/main" id="{87B623CD-5A95-CFCA-692C-297AA71E12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5124" y="2643845"/>
            <a:ext cx="4185327" cy="2801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71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B658D-5B7E-D0C2-4B57-CC0A4944751F}"/>
              </a:ext>
            </a:extLst>
          </p:cNvPr>
          <p:cNvSpPr>
            <a:spLocks noGrp="1"/>
          </p:cNvSpPr>
          <p:nvPr>
            <p:ph type="title"/>
          </p:nvPr>
        </p:nvSpPr>
        <p:spPr/>
        <p:txBody>
          <a:bodyPr/>
          <a:lstStyle/>
          <a:p>
            <a:r>
              <a:rPr lang="en-US" dirty="0"/>
              <a:t>Mark 5:21-43</a:t>
            </a:r>
          </a:p>
        </p:txBody>
      </p:sp>
      <p:sp>
        <p:nvSpPr>
          <p:cNvPr id="3" name="Text Placeholder 2">
            <a:extLst>
              <a:ext uri="{FF2B5EF4-FFF2-40B4-BE49-F238E27FC236}">
                <a16:creationId xmlns:a16="http://schemas.microsoft.com/office/drawing/2014/main" id="{4E30277E-5FA8-A79C-5522-52DF9F959B82}"/>
              </a:ext>
            </a:extLst>
          </p:cNvPr>
          <p:cNvSpPr>
            <a:spLocks noGrp="1"/>
          </p:cNvSpPr>
          <p:nvPr>
            <p:ph type="body" idx="1"/>
          </p:nvPr>
        </p:nvSpPr>
        <p:spPr/>
        <p:txBody>
          <a:bodyPr/>
          <a:lstStyle/>
          <a:p>
            <a:r>
              <a:rPr lang="en-US" dirty="0"/>
              <a:t>Two stories of faith</a:t>
            </a:r>
          </a:p>
        </p:txBody>
      </p:sp>
      <p:sp>
        <p:nvSpPr>
          <p:cNvPr id="4" name="Date Placeholder 3">
            <a:extLst>
              <a:ext uri="{FF2B5EF4-FFF2-40B4-BE49-F238E27FC236}">
                <a16:creationId xmlns:a16="http://schemas.microsoft.com/office/drawing/2014/main" id="{12D64DFD-41BA-7100-BD52-747BDD2917FF}"/>
              </a:ext>
            </a:extLst>
          </p:cNvPr>
          <p:cNvSpPr>
            <a:spLocks noGrp="1"/>
          </p:cNvSpPr>
          <p:nvPr>
            <p:ph type="dt" sz="half" idx="10"/>
          </p:nvPr>
        </p:nvSpPr>
        <p:spPr/>
        <p:txBody>
          <a:bodyPr/>
          <a:lstStyle/>
          <a:p>
            <a:r>
              <a:rPr lang="en-US" dirty="0"/>
              <a:t>6/22/2024</a:t>
            </a:r>
          </a:p>
        </p:txBody>
      </p:sp>
    </p:spTree>
    <p:extLst>
      <p:ext uri="{BB962C8B-B14F-4D97-AF65-F5344CB8AC3E}">
        <p14:creationId xmlns:p14="http://schemas.microsoft.com/office/powerpoint/2010/main" val="418772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B4EC76-60AF-DB68-5A29-7241313A212B}"/>
              </a:ext>
            </a:extLst>
          </p:cNvPr>
          <p:cNvSpPr>
            <a:spLocks noGrp="1"/>
          </p:cNvSpPr>
          <p:nvPr>
            <p:ph type="title"/>
          </p:nvPr>
        </p:nvSpPr>
        <p:spPr/>
        <p:txBody>
          <a:bodyPr/>
          <a:lstStyle/>
          <a:p>
            <a:r>
              <a:rPr lang="en-US" dirty="0"/>
              <a:t>Mark 5:21-24 – Jairus</a:t>
            </a:r>
          </a:p>
        </p:txBody>
      </p:sp>
      <p:sp>
        <p:nvSpPr>
          <p:cNvPr id="7" name="Content Placeholder 6">
            <a:extLst>
              <a:ext uri="{FF2B5EF4-FFF2-40B4-BE49-F238E27FC236}">
                <a16:creationId xmlns:a16="http://schemas.microsoft.com/office/drawing/2014/main" id="{21D1B8E0-A5B1-DB9D-8D14-55D1D0681FD7}"/>
              </a:ext>
            </a:extLst>
          </p:cNvPr>
          <p:cNvSpPr>
            <a:spLocks noGrp="1"/>
          </p:cNvSpPr>
          <p:nvPr>
            <p:ph sz="half" idx="1"/>
          </p:nvPr>
        </p:nvSpPr>
        <p:spPr/>
        <p:txBody>
          <a:bodyPr>
            <a:noAutofit/>
          </a:bodyPr>
          <a:lstStyle/>
          <a:p>
            <a:pPr marL="0" indent="0">
              <a:buNone/>
            </a:pPr>
            <a:r>
              <a:rPr lang="en-US" sz="2200" dirty="0"/>
              <a:t>21 When Jesus had crossed over again by boat to the other side, a large crowd gathered around him while he was by the sea. 22 One of the synagogue leaders, named Jairus, came, and when he saw Jesus, he fell at his feet 23 and begged him earnestly, "My little daughter is dying. Come and lay your hands on her so that she can get well and live." 24 So Jesus went with him, and a large crowd was following and pressing against him.</a:t>
            </a:r>
          </a:p>
        </p:txBody>
      </p:sp>
      <p:sp>
        <p:nvSpPr>
          <p:cNvPr id="8" name="Content Placeholder 7">
            <a:extLst>
              <a:ext uri="{FF2B5EF4-FFF2-40B4-BE49-F238E27FC236}">
                <a16:creationId xmlns:a16="http://schemas.microsoft.com/office/drawing/2014/main" id="{1DEF652C-8E44-BF6D-A0EA-34971C673E75}"/>
              </a:ext>
            </a:extLst>
          </p:cNvPr>
          <p:cNvSpPr>
            <a:spLocks noGrp="1"/>
          </p:cNvSpPr>
          <p:nvPr>
            <p:ph sz="half" idx="2"/>
          </p:nvPr>
        </p:nvSpPr>
        <p:spPr/>
        <p:txBody>
          <a:bodyPr/>
          <a:lstStyle/>
          <a:p>
            <a:r>
              <a:rPr lang="en-US" dirty="0"/>
              <a:t>Who would Jairus look like in modern society? </a:t>
            </a:r>
          </a:p>
          <a:p>
            <a:r>
              <a:rPr lang="en-US" dirty="0"/>
              <a:t>“Begged him earnestly” – same word used in last week’s lesson.  What image comes to mind when you think of this word being used for Jairus, the demoniac, or the town’s people? </a:t>
            </a:r>
          </a:p>
          <a:p>
            <a:r>
              <a:rPr lang="en-US" dirty="0"/>
              <a:t>Jairus runs with the circles that are opposed to Jesus. Do you think this public display cost him anything? Does the story feel any different if he had approached Jesus in secret at night, like Nicodemus? </a:t>
            </a:r>
          </a:p>
        </p:txBody>
      </p:sp>
      <p:sp>
        <p:nvSpPr>
          <p:cNvPr id="4" name="Date Placeholder 3">
            <a:extLst>
              <a:ext uri="{FF2B5EF4-FFF2-40B4-BE49-F238E27FC236}">
                <a16:creationId xmlns:a16="http://schemas.microsoft.com/office/drawing/2014/main" id="{4200406B-928A-932C-C4D8-8EB40A35EA84}"/>
              </a:ext>
            </a:extLst>
          </p:cNvPr>
          <p:cNvSpPr>
            <a:spLocks noGrp="1"/>
          </p:cNvSpPr>
          <p:nvPr>
            <p:ph type="dt" sz="half" idx="10"/>
          </p:nvPr>
        </p:nvSpPr>
        <p:spPr/>
        <p:txBody>
          <a:bodyPr/>
          <a:lstStyle/>
          <a:p>
            <a:r>
              <a:rPr lang="en-US" dirty="0"/>
              <a:t>6/22/2024</a:t>
            </a:r>
          </a:p>
        </p:txBody>
      </p:sp>
    </p:spTree>
    <p:extLst>
      <p:ext uri="{BB962C8B-B14F-4D97-AF65-F5344CB8AC3E}">
        <p14:creationId xmlns:p14="http://schemas.microsoft.com/office/powerpoint/2010/main" val="83631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C7A42C-5857-26D8-1100-450EAC4A8FF8}"/>
              </a:ext>
            </a:extLst>
          </p:cNvPr>
          <p:cNvSpPr>
            <a:spLocks noGrp="1"/>
          </p:cNvSpPr>
          <p:nvPr>
            <p:ph type="title"/>
          </p:nvPr>
        </p:nvSpPr>
        <p:spPr/>
        <p:txBody>
          <a:bodyPr anchor="ctr"/>
          <a:lstStyle/>
          <a:p>
            <a:r>
              <a:rPr lang="en-US" dirty="0"/>
              <a:t>Mark 5:25-28 a woman</a:t>
            </a:r>
          </a:p>
        </p:txBody>
      </p:sp>
      <p:sp>
        <p:nvSpPr>
          <p:cNvPr id="8" name="Content Placeholder 7">
            <a:extLst>
              <a:ext uri="{FF2B5EF4-FFF2-40B4-BE49-F238E27FC236}">
                <a16:creationId xmlns:a16="http://schemas.microsoft.com/office/drawing/2014/main" id="{6E60F00E-FA4A-E2D8-0537-F3635F57DDBB}"/>
              </a:ext>
            </a:extLst>
          </p:cNvPr>
          <p:cNvSpPr>
            <a:spLocks noGrp="1"/>
          </p:cNvSpPr>
          <p:nvPr>
            <p:ph sz="half" idx="1"/>
          </p:nvPr>
        </p:nvSpPr>
        <p:spPr/>
        <p:txBody>
          <a:bodyPr>
            <a:normAutofit/>
          </a:bodyPr>
          <a:lstStyle/>
          <a:p>
            <a:pPr marL="0" indent="0">
              <a:buNone/>
            </a:pPr>
            <a:r>
              <a:rPr lang="en-US" sz="2200" dirty="0"/>
              <a:t>25 Now a woman suffering from bleeding for twelve years 26 had endured much under many doctors. She had spent everything she had and was not helped at all. On the contrary, she became worse. 27 Having heard about Jesus, she came up behind him in the crowd and touched his clothing. 28 For she said, "If I just touch his clothes, I'll be made well."</a:t>
            </a:r>
          </a:p>
        </p:txBody>
      </p:sp>
      <p:sp>
        <p:nvSpPr>
          <p:cNvPr id="9" name="Content Placeholder 8">
            <a:extLst>
              <a:ext uri="{FF2B5EF4-FFF2-40B4-BE49-F238E27FC236}">
                <a16:creationId xmlns:a16="http://schemas.microsoft.com/office/drawing/2014/main" id="{43748724-CABA-8F37-089B-6E61D2945609}"/>
              </a:ext>
            </a:extLst>
          </p:cNvPr>
          <p:cNvSpPr>
            <a:spLocks noGrp="1"/>
          </p:cNvSpPr>
          <p:nvPr>
            <p:ph sz="half" idx="2"/>
          </p:nvPr>
        </p:nvSpPr>
        <p:spPr>
          <a:xfrm>
            <a:off x="6416039" y="1198485"/>
            <a:ext cx="5194769" cy="4851333"/>
          </a:xfrm>
        </p:spPr>
        <p:txBody>
          <a:bodyPr>
            <a:normAutofit/>
          </a:bodyPr>
          <a:lstStyle/>
          <a:p>
            <a:r>
              <a:rPr lang="en-US" dirty="0"/>
              <a:t>Who would this woman look like in modern society?</a:t>
            </a:r>
          </a:p>
          <a:p>
            <a:r>
              <a:rPr lang="en-US" dirty="0"/>
              <a:t>Why do you think she desired  anonymity?</a:t>
            </a:r>
          </a:p>
          <a:p>
            <a:r>
              <a:rPr lang="en-US" dirty="0"/>
              <a:t>The woman desires to touch his clothing for healing, an action rooted in Greco-Roman magic. How would you describe this woman’s faith? </a:t>
            </a:r>
          </a:p>
          <a:p>
            <a:r>
              <a:rPr lang="en-US" dirty="0"/>
              <a:t>Compare and Contrast the Characters of Jairus &amp; The Woman</a:t>
            </a:r>
          </a:p>
          <a:p>
            <a:pPr lvl="1"/>
            <a:r>
              <a:rPr lang="en-US" dirty="0"/>
              <a:t>Their positions in society</a:t>
            </a:r>
          </a:p>
          <a:p>
            <a:pPr lvl="1"/>
            <a:r>
              <a:rPr lang="en-US" dirty="0"/>
              <a:t>Their means</a:t>
            </a:r>
          </a:p>
          <a:p>
            <a:pPr lvl="1"/>
            <a:r>
              <a:rPr lang="en-US" dirty="0"/>
              <a:t>Their approach to Jesus</a:t>
            </a:r>
          </a:p>
          <a:p>
            <a:pPr lvl="1"/>
            <a:r>
              <a:rPr lang="en-US" dirty="0"/>
              <a:t>How are these characters similar? How are they different?</a:t>
            </a:r>
          </a:p>
        </p:txBody>
      </p:sp>
      <p:sp>
        <p:nvSpPr>
          <p:cNvPr id="6" name="Date Placeholder 5">
            <a:extLst>
              <a:ext uri="{FF2B5EF4-FFF2-40B4-BE49-F238E27FC236}">
                <a16:creationId xmlns:a16="http://schemas.microsoft.com/office/drawing/2014/main" id="{2BC3F5FD-ACE7-E86F-1316-CE678BD6F075}"/>
              </a:ext>
            </a:extLst>
          </p:cNvPr>
          <p:cNvSpPr>
            <a:spLocks noGrp="1"/>
          </p:cNvSpPr>
          <p:nvPr>
            <p:ph type="dt" sz="half" idx="10"/>
          </p:nvPr>
        </p:nvSpPr>
        <p:spPr/>
        <p:txBody>
          <a:bodyPr/>
          <a:lstStyle/>
          <a:p>
            <a:r>
              <a:rPr lang="en-US" dirty="0"/>
              <a:t>6/22/2024</a:t>
            </a:r>
          </a:p>
        </p:txBody>
      </p:sp>
    </p:spTree>
    <p:extLst>
      <p:ext uri="{BB962C8B-B14F-4D97-AF65-F5344CB8AC3E}">
        <p14:creationId xmlns:p14="http://schemas.microsoft.com/office/powerpoint/2010/main" val="346433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EB89C-1DA3-B9EC-DC6C-D047F18C01FE}"/>
              </a:ext>
            </a:extLst>
          </p:cNvPr>
          <p:cNvSpPr>
            <a:spLocks noGrp="1"/>
          </p:cNvSpPr>
          <p:nvPr>
            <p:ph type="title"/>
          </p:nvPr>
        </p:nvSpPr>
        <p:spPr/>
        <p:txBody>
          <a:bodyPr/>
          <a:lstStyle/>
          <a:p>
            <a:r>
              <a:rPr lang="en-US" dirty="0"/>
              <a:t>Mark 5:29-34, the woman healed</a:t>
            </a:r>
          </a:p>
        </p:txBody>
      </p:sp>
      <p:sp>
        <p:nvSpPr>
          <p:cNvPr id="3" name="Content Placeholder 2">
            <a:extLst>
              <a:ext uri="{FF2B5EF4-FFF2-40B4-BE49-F238E27FC236}">
                <a16:creationId xmlns:a16="http://schemas.microsoft.com/office/drawing/2014/main" id="{22D5A9F5-64D9-1932-D4E0-05EC3BF2A090}"/>
              </a:ext>
            </a:extLst>
          </p:cNvPr>
          <p:cNvSpPr>
            <a:spLocks noGrp="1"/>
          </p:cNvSpPr>
          <p:nvPr>
            <p:ph sz="half" idx="1"/>
          </p:nvPr>
        </p:nvSpPr>
        <p:spPr>
          <a:xfrm>
            <a:off x="581193" y="2352294"/>
            <a:ext cx="5194767" cy="3633047"/>
          </a:xfrm>
        </p:spPr>
        <p:txBody>
          <a:bodyPr>
            <a:noAutofit/>
          </a:bodyPr>
          <a:lstStyle/>
          <a:p>
            <a:pPr marL="0" indent="0">
              <a:buNone/>
            </a:pPr>
            <a:r>
              <a:rPr lang="en-US" sz="2000" dirty="0"/>
              <a:t>29 Instantly her flow of blood ceased, and she sensed in her body that she was healed of her affliction. 30 Immediately Jesus realized that power had gone out from him. He turned around in the crowd and said, "Who touched my clothes? " 31 His disciples said to him, "You see the crowd pressing against you, and yet you say, 'Who touched me? ' " 32 But he was looking around to see who had done this. 33 The woman, </a:t>
            </a:r>
            <a:r>
              <a:rPr lang="en-US" sz="2000" u="sng" dirty="0"/>
              <a:t>with fear and trembling, knowing what had happened to her</a:t>
            </a:r>
            <a:r>
              <a:rPr lang="en-US" sz="2000" dirty="0"/>
              <a:t>, came and fell down before him, and told him the whole truth. 34 "Daughter," he said to her, "your faith has saved you. Go in </a:t>
            </a:r>
            <a:r>
              <a:rPr lang="en-US" sz="2000" u="sng" dirty="0"/>
              <a:t>peace</a:t>
            </a:r>
            <a:r>
              <a:rPr lang="en-US" sz="2000" dirty="0"/>
              <a:t> and be healed from your affliction."</a:t>
            </a:r>
          </a:p>
        </p:txBody>
      </p:sp>
      <p:sp>
        <p:nvSpPr>
          <p:cNvPr id="4" name="Content Placeholder 3">
            <a:extLst>
              <a:ext uri="{FF2B5EF4-FFF2-40B4-BE49-F238E27FC236}">
                <a16:creationId xmlns:a16="http://schemas.microsoft.com/office/drawing/2014/main" id="{F8F6F22D-CC62-634E-2621-70FB4171E137}"/>
              </a:ext>
            </a:extLst>
          </p:cNvPr>
          <p:cNvSpPr>
            <a:spLocks noGrp="1"/>
          </p:cNvSpPr>
          <p:nvPr>
            <p:ph sz="half" idx="2"/>
          </p:nvPr>
        </p:nvSpPr>
        <p:spPr>
          <a:xfrm>
            <a:off x="6416039" y="1976583"/>
            <a:ext cx="5194769" cy="4317686"/>
          </a:xfrm>
        </p:spPr>
        <p:txBody>
          <a:bodyPr>
            <a:noAutofit/>
          </a:bodyPr>
          <a:lstStyle/>
          <a:p>
            <a:r>
              <a:rPr lang="en-US" sz="1900" dirty="0"/>
              <a:t>Why do you think Jesus call the woman out of hiding? </a:t>
            </a:r>
          </a:p>
          <a:p>
            <a:r>
              <a:rPr lang="en-US" sz="1900" dirty="0"/>
              <a:t>Alternate scenario: How does this story look if the woman doesn’t come forward, but stays back afraid? </a:t>
            </a:r>
          </a:p>
          <a:p>
            <a:r>
              <a:rPr lang="en-US" sz="1900" dirty="0"/>
              <a:t>“Your faith has saved you” – How did the woman demonstrate faith? </a:t>
            </a:r>
          </a:p>
          <a:p>
            <a:r>
              <a:rPr lang="en-US" sz="1900" dirty="0"/>
              <a:t>“Fear and trembling” – We’ve seen this now in 3 stories (disciples, the demoniac town, and this woman) – What is your reaction?</a:t>
            </a:r>
          </a:p>
          <a:p>
            <a:r>
              <a:rPr lang="en-US" sz="1900" dirty="0"/>
              <a:t>How do you think Jairus feels at this moment? </a:t>
            </a:r>
          </a:p>
        </p:txBody>
      </p:sp>
      <p:sp>
        <p:nvSpPr>
          <p:cNvPr id="5" name="Date Placeholder 4">
            <a:extLst>
              <a:ext uri="{FF2B5EF4-FFF2-40B4-BE49-F238E27FC236}">
                <a16:creationId xmlns:a16="http://schemas.microsoft.com/office/drawing/2014/main" id="{B33EB857-B0E6-CB9A-EA9F-DE00C27B4F8D}"/>
              </a:ext>
            </a:extLst>
          </p:cNvPr>
          <p:cNvSpPr>
            <a:spLocks noGrp="1"/>
          </p:cNvSpPr>
          <p:nvPr>
            <p:ph type="dt" sz="half" idx="10"/>
          </p:nvPr>
        </p:nvSpPr>
        <p:spPr/>
        <p:txBody>
          <a:bodyPr/>
          <a:lstStyle/>
          <a:p>
            <a:r>
              <a:rPr lang="en-US" dirty="0"/>
              <a:t>6/22/2024</a:t>
            </a:r>
          </a:p>
        </p:txBody>
      </p:sp>
    </p:spTree>
    <p:extLst>
      <p:ext uri="{BB962C8B-B14F-4D97-AF65-F5344CB8AC3E}">
        <p14:creationId xmlns:p14="http://schemas.microsoft.com/office/powerpoint/2010/main" val="299600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E11F9E9-94A0-5E73-4954-499E3D8B92E3}"/>
              </a:ext>
            </a:extLst>
          </p:cNvPr>
          <p:cNvSpPr>
            <a:spLocks noGrp="1"/>
          </p:cNvSpPr>
          <p:nvPr>
            <p:ph type="title"/>
          </p:nvPr>
        </p:nvSpPr>
        <p:spPr/>
        <p:txBody>
          <a:bodyPr/>
          <a:lstStyle/>
          <a:p>
            <a:r>
              <a:rPr lang="en-US" dirty="0"/>
              <a:t>Mark 5:35-43, jairus daughter raised</a:t>
            </a:r>
          </a:p>
        </p:txBody>
      </p:sp>
      <p:sp>
        <p:nvSpPr>
          <p:cNvPr id="7" name="Content Placeholder 6">
            <a:extLst>
              <a:ext uri="{FF2B5EF4-FFF2-40B4-BE49-F238E27FC236}">
                <a16:creationId xmlns:a16="http://schemas.microsoft.com/office/drawing/2014/main" id="{62626D6F-8ABA-0D4F-2B1F-78972886FB57}"/>
              </a:ext>
            </a:extLst>
          </p:cNvPr>
          <p:cNvSpPr>
            <a:spLocks noGrp="1"/>
          </p:cNvSpPr>
          <p:nvPr>
            <p:ph idx="1"/>
          </p:nvPr>
        </p:nvSpPr>
        <p:spPr/>
        <p:txBody>
          <a:bodyPr>
            <a:normAutofit/>
          </a:bodyPr>
          <a:lstStyle/>
          <a:p>
            <a:pPr marL="0" indent="0">
              <a:buNone/>
            </a:pPr>
            <a:r>
              <a:rPr lang="en-US" sz="2000" dirty="0"/>
              <a:t>35 While he was still speaking, people came from the synagogue leader's house and said, "Your daughter is dead. Why bother the teacher anymore? " 36 When Jesus overheard what was said, he told the synagogue leader, "</a:t>
            </a:r>
            <a:r>
              <a:rPr lang="en-US" sz="2000" u="sng" dirty="0"/>
              <a:t>Don't be afraid. Only believe</a:t>
            </a:r>
            <a:r>
              <a:rPr lang="en-US" sz="2000" dirty="0"/>
              <a:t>." 37 He did not let anyone accompany him except Peter, James, and John, James's brother. 38 They came to the leader's house, and he saw a commotion -- people weeping and wailing loudly. 39 He went in and said to them, "Why are you making a commotion and weeping? The child is not dead but asleep." 40 They laughed at him, but he put them all outside. He took the child's father, mother, and those who were with him, and entered the place where the child was. 41 Then he took the child by the hand and said to her, "Talitha koum" (which is translated, "Little girl, I say to you, get up"). 42 Immediately the girl got up and began to walk. (She was twelve years old.) At this they were utterly astounded. 43 Then he gave them strict orders that no one should know about this and told them to give her something to eat.</a:t>
            </a:r>
          </a:p>
        </p:txBody>
      </p:sp>
      <p:sp>
        <p:nvSpPr>
          <p:cNvPr id="5" name="Date Placeholder 4">
            <a:extLst>
              <a:ext uri="{FF2B5EF4-FFF2-40B4-BE49-F238E27FC236}">
                <a16:creationId xmlns:a16="http://schemas.microsoft.com/office/drawing/2014/main" id="{8EE0BBB4-8F78-3F9A-E1B4-B86EE0F43933}"/>
              </a:ext>
            </a:extLst>
          </p:cNvPr>
          <p:cNvSpPr>
            <a:spLocks noGrp="1"/>
          </p:cNvSpPr>
          <p:nvPr>
            <p:ph type="dt" sz="half" idx="10"/>
          </p:nvPr>
        </p:nvSpPr>
        <p:spPr/>
        <p:txBody>
          <a:bodyPr/>
          <a:lstStyle/>
          <a:p>
            <a:r>
              <a:rPr lang="en-US" dirty="0"/>
              <a:t>6/22/2024</a:t>
            </a:r>
          </a:p>
        </p:txBody>
      </p:sp>
    </p:spTree>
    <p:extLst>
      <p:ext uri="{BB962C8B-B14F-4D97-AF65-F5344CB8AC3E}">
        <p14:creationId xmlns:p14="http://schemas.microsoft.com/office/powerpoint/2010/main" val="2028296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15C903-DDEE-533E-5E2D-5F2A6E3F7746}"/>
              </a:ext>
            </a:extLst>
          </p:cNvPr>
          <p:cNvSpPr>
            <a:spLocks noGrp="1"/>
          </p:cNvSpPr>
          <p:nvPr>
            <p:ph type="ctrTitle"/>
          </p:nvPr>
        </p:nvSpPr>
        <p:spPr/>
        <p:txBody>
          <a:bodyPr/>
          <a:lstStyle/>
          <a:p>
            <a:r>
              <a:rPr lang="en-US" dirty="0"/>
              <a:t>Application – faith</a:t>
            </a:r>
          </a:p>
        </p:txBody>
      </p:sp>
      <p:pic>
        <p:nvPicPr>
          <p:cNvPr id="9218" name="Picture 2">
            <a:extLst>
              <a:ext uri="{FF2B5EF4-FFF2-40B4-BE49-F238E27FC236}">
                <a16:creationId xmlns:a16="http://schemas.microsoft.com/office/drawing/2014/main" id="{B707A9B0-66B2-7904-D3A1-91F65FAE280E}"/>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30638" b="3063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443485"/>
      </p:ext>
    </p:extLst>
  </p:cSld>
  <p:clrMapOvr>
    <a:masterClrMapping/>
  </p:clrMapOvr>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00B2AC-C335-4100-B8B3-2D9F49A7290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19D1F84C-D1FD-4B1B-9CFD-8E0D96AC4DF2}">
  <ds:schemaRefs>
    <ds:schemaRef ds:uri="http://schemas.microsoft.com/sharepoint/v3/contenttype/forms"/>
  </ds:schemaRefs>
</ds:datastoreItem>
</file>

<file path=customXml/itemProps3.xml><?xml version="1.0" encoding="utf-8"?>
<ds:datastoreItem xmlns:ds="http://schemas.openxmlformats.org/officeDocument/2006/customXml" ds:itemID="{0037C456-A6DA-4DEE-A3FB-4EC3058FD0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{C9F1111D-7238-45F4-ACC3-37A1E39C126E}tf45205285_win32</Template>
  <TotalTime>3504</TotalTime>
  <Words>1760</Words>
  <Application>Microsoft Office PowerPoint</Application>
  <PresentationFormat>Widescreen</PresentationFormat>
  <Paragraphs>202</Paragraphs>
  <Slides>20</Slides>
  <Notes>18</Notes>
  <HiddenSlides>8</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Gill Sans MT</vt:lpstr>
      <vt:lpstr>Wingdings 2</vt:lpstr>
      <vt:lpstr>DividendVTI</vt:lpstr>
      <vt:lpstr>The Gospel of Mark What does faith look like? Mark 5:21- 43</vt:lpstr>
      <vt:lpstr>ICebreaker</vt:lpstr>
      <vt:lpstr>Can you define faith?</vt:lpstr>
      <vt:lpstr>Mark 5:21-43</vt:lpstr>
      <vt:lpstr>Mark 5:21-24 – Jairus</vt:lpstr>
      <vt:lpstr>Mark 5:25-28 a woman</vt:lpstr>
      <vt:lpstr>Mark 5:29-34, the woman healed</vt:lpstr>
      <vt:lpstr>Mark 5:35-43, jairus daughter raised</vt:lpstr>
      <vt:lpstr>Application – faith</vt:lpstr>
      <vt:lpstr>WHAT DOES FAITH LOOK LIKE?</vt:lpstr>
      <vt:lpstr>Characteristics of faith</vt:lpstr>
      <vt:lpstr>Up Next</vt:lpstr>
      <vt:lpstr>Selecting visual aids</vt:lpstr>
      <vt:lpstr>Effective delivery techniques</vt:lpstr>
      <vt:lpstr>Navigating Q&amp;A sessions</vt:lpstr>
      <vt:lpstr>Speaking impact</vt:lpstr>
      <vt:lpstr>Dynamic delivery</vt:lpstr>
      <vt:lpstr>Final tips and takeaways</vt:lpstr>
      <vt:lpstr>Speaking engagement metrics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Gospel of Mark Introduction: Who is Jesus?</dc:title>
  <dc:creator>Rhett Dotson</dc:creator>
  <cp:lastModifiedBy>Rhett Dotson</cp:lastModifiedBy>
  <cp:revision>4</cp:revision>
  <dcterms:created xsi:type="dcterms:W3CDTF">2024-04-13T20:22:19Z</dcterms:created>
  <dcterms:modified xsi:type="dcterms:W3CDTF">2024-06-23T13:43:15Z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